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15:10.547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14296 7416 82 0,'0'-17'190'0,"-9"1"-53"15,9 4-46-15,-6 0-20 16,6 0-5-16,-8-1 12 0,8 1 14 15,0 4-3-15,-8-4-6 16,8 4-13-16,-9 4-9 0,9 4-9 16,0 0-11-16,0 0-19 15,0 0-10-15,0 7 1 16,0 22 13-16,6 20 13 16,0 25-10-16,7 23 2 0,2 17-11 15,1 9-2-15,2-1-6 16,-2-4-9-16,-4-12 0 15,-1-12 0-15,-3-21 0 0,1-20 6 16,0-13 2-16,-1-11 19 16,-5-17 34-16,-3-12 4 0,0-29-44 15,-7-23-5-15,-9-26-10 16,-1-20-5-16,-3-7 1 16,0-7-7-16,-2 12 2 15,2 6 0-15,1 9-2 16,-6 12 2-16,4 10 0 0,2 11 0 15,-2 7 5-15,4 5-7 16,1 7 3-16,5 3 1 0,11 7-2 16,-9 7 5-16,9 4-12 15,0 5 7-15,0-3 2 0,0 5-2 16,0 3-6-16,-8 2-2 16,1 0 6-16,-2 0-7 15,1 11 4-15,-5 9 12 0,1 9-7 16,-2 13-4-16,-12 11 6 15,1-2-2-15,-3 2 2 16,-1 1 0-16,2-9-2 0,-5-4-2 16,2-5 9-16,3-3-9 15,5-9 5-15,5-11 0 16,9-13-7-16,8 0-6 16,0 0 2-16,14 0-9 0,6-9-54 15,8-7-107-15,8-1-94 16,13-2-41-16,5-3-56 15</inkml:trace>
  <inkml:trace contextRef="#ctx0" brushRef="#br0" timeOffset="280.3">15138 7995 458 0,'11'23'319'16,"-11"-1"-113"-16,0-3-104 15,-6 2-57-15,-11 3-20 0,4-3-8 16,1-6-4-16,12-1-4 16,0-14-12-16,0 0-6 15,12 0 1-15,5-14-15 0,6-5-16 16,7-5 13-16,-7-2 13 16,-3 3 9-16,-4-2 19 15,-7 4 4-15,-9 5 17 16,0 4 14-16,-12 0-18 0,-9 4-18 15,2 8-8-15,-3 0-17 16,-2 8-59-16,1 9-104 0,-3-1-74 16,6 0-95-16</inkml:trace>
  <inkml:trace contextRef="#ctx0" brushRef="#br0" timeOffset="1384.18">16656 7159 114 0,'0'9'283'16,"0"-9"-88"-16,0 8-68 15,0-8-65-15,0 0-25 16,0 7-13-16,0-7 0 16,0 0 8-16,0 0-4 0,0 0-4 15,0 0-13-15,0 0 2 16,0 0 2-16,0-7-5 0,0-5-5 16,0 0 1-16,0-9 7 15,-11 1 9-15,-7-1 23 16,-6 2-11-16,-7 2-1 0,-12 8-10 15,-5 9 8-15,-8 26 3 16,-9 14 5-16,-6 20-7 0,8 30-12 16,1 20-3-1,18 12-8-15,15 0 0 0,29-8 0 16,8-12 12-16,29-17-4 16,29-15-5-16,21-25-2 0,25-24-8 15,13-21 1-15,8-34 1 16,11-22-6-16,-5-21 9 15,-10-17-9-15,-16 1 0 0,-25 6 8 16,-17 14 5-16,-23 12 29 16,-20 17 39-16,-14 7-22 15,-14 12-14-15,-25 18-9 0,-11 7-10 16,-10 32-5-16,-3 21-4 16,2 28 0-16,5 21-1 15,14 12-4-15,12 0 7 0,16-12-3 16,19-12-7-16,14-13 12 15,12-21-13-15,8-18-4 16,7-26 8-16,5-21-3 0,0-23-5 16,-3-29 1-16,-13-24-6 15,-13-21 9-15,-19-7-1 16,-17-2 6-16,-17 16 27 0,-11 18-13 16,-5 15-11-16,-10 25-11 15,-8 18-9-15,-6 23-1 0,-3 20-10 16,3 17-92-16,8 12-220 15,13 3-130-15,12 1-53 16</inkml:trace>
  <inkml:trace contextRef="#ctx0" brushRef="#br0" timeOffset="1835.08">17944 7444 623 0,'-25'-45'313'0,"-5"5"-159"16,8 3-84-16,-4 5-35 0,8 8 4 16,2 3 24-16,-2 4 6 15,10 5-32-15,8 5-19 16,0 7-14-16,0 0-5 16,0 0-5-16,0 19 6 0,0 10 3 15,12 16 3-15,5 12 1 16,2 8-4-16,6 8 2 15,0 4 3-15,-1-8-4 0,1-11-4 16,-2-13 4-16,-6-12-1 16,-6-16 6-16,-2-17 17 15,-9-13 5-15,0-24-17 0,0-28-12 16,-12-25 5-16,12-8-3 16,0-4 23-16,0 13 12 0,0 20-18 15,0 16-9 1,3 16-9-16,11 21-3 0,9 16 4 15,14 20 11-15,8 24 14 16,3 26 11-16,5 21-1 0,-4 11-16 16,-5 2-13-16,-6-2-5 15,-10-16-1-15,-4-20-21 16,-3-18-50-16,-1-10-100 0,-4-23-145 16,5-23-126-16,-2-25-385 15</inkml:trace>
  <inkml:trace contextRef="#ctx0" brushRef="#br0" timeOffset="2300.16">18947 7095 550 0,'-13'-12'284'16,"-6"0"-118"-16,-1-5-70 15,-2 2-29-15,2-8 31 0,-3 4 28 16,-6 3 11-16,-1 4-7 15,7 2-35-15,-3 10-46 0,-2 0-23 16,1 26-12-16,-2 10-3 16,1 21-2-16,3 20-3 15,4 21 1-15,10 17-3 0,11 1-6 16,3-1 5-16,14-13-3 16,11-17-6-16,3-19 1 15,12-30 5-15,1-36-7 16,8-24-8-16,2-44-57 0,-6-40 1 15,-6-22 22-15,-10-29 23 16,-12-15 13-16,-20-18 20 0,-12-2 16 16,-14 6 70-16,-5 26 78 15,-6 26-30-15,1 35-141 16,4 27 0-16,2 27 0 16,7 30 0-16,2 42 0 0,0 39 0 15,11 37 0-15,10 29 0 16,10 25 0-16,14 14 0 15,14-3 0-15,10-4 0 0,17-8 0 16,5-19 0-16,-2-26-107 16,2-22-243-16,-5-34-62 0,-8-36 1 15,-8-43 36-15</inkml:trace>
  <inkml:trace contextRef="#ctx0" brushRef="#br0" timeOffset="2615.84">19361 6606 597 0,'-16'-69'299'0,"-4"16"-103"15,2 25-104-15,7 24-46 16,-2 27-14-16,1 31 3 16,12 23-9-16,0 17-1 15,3 7-5-15,14 6-15 0,9-15 4 16,2-9-11-16,4-19 6 16,-2-20-4-16,1-14 0 15,2-30-7-15,-6-12-4 0,2-29-5 16,-10-25 6-16,-2-27 9 15,-9-14 6-15,0-2 24 0,-8 12 80 16,0 19 22-16,0 25-23 16,0 17-49-16,0 10-34 15,0 24-13-15,0 17-3 0,0 30 3 16,0 24-4-16,0 16-8 16,0 14-4-16,0-1-75 15,0-10-197-15,5-5-86 16,12-19-38-16,15-22 43 0</inkml:trace>
  <inkml:trace contextRef="#ctx0" brushRef="#br0" timeOffset="3164.97">20246 6427 732 0,'-36'-16'177'16,"7"8"-121"-16,9 8-80 15,4 8 10-15,2 8 9 0,14-4 2 16,0 1 4-16,0-5-1 16,0-8-1-16,8 0-5 15,1 0 3-15,-1-13 0 0,0-12 3 16,0-10-7-16,-3-11 9 16,-5-6 7-16,0 3 24 0,-13 8 33 15,2 8 6-15,-3 17-6 16,3 13-24-16,-5 18-2 15,-8 30 1-15,-4 24 13 16,-6 30 32-16,3 10-10 0,6 9-23 16,12-5-21-16,18-6-6 15,16-14 3-15,10-11 4 16,15-21-16-16,11-17-3 0,7-19 3 16,9-25-11-16,13-25-5 15,2-23-9-15,5-34-28 0,2-40-9 16,-6-37 7-16,-8-29 15 15,-10-18 14-15,-20 2 26 16,-15 20 72-16,-16 31 41 0,-20 26 21 16,0 30-65-16,-16 18-68 15,4 27-18-15,1 16 0 16,-2 20 0-16,0 16 0 16,-7 45 0-16,1 40 0 0,-2 37 0 15,4 24 0-15,9 14 0 16,11 2 0-16,23-8 0 0,10-16 0 15,13-15 0-15,5-25 0 16,-7-22 0-16,-1-19-305 16,-6-20-169-16,-4-29-50 0</inkml:trace>
  <inkml:trace contextRef="#ctx0" brushRef="#br0" timeOffset="3580.65">20857 6235 655 0,'-66'-16'418'0,"13"4"-126"15,11 0-147-15,13 4-76 16,13-1-27-16,16-3-11 16,22-7-13-16,26-14-16 0,29-8-4 15,21-9-7-15,7 3-13 16,0 2-29-16,-10 7-11 16,-15 7 13-16,-10 6 27 0,-19 9 15 15,-19 3 9-15,-10 5 22 16,-11 1 10-16,-11 7 11 0,0 0-4 15,-16 0-4-15,-2 24 3 16,-13 17 5-16,0 20-12 16,-2 11-4-16,4 10-14 15,10-1-6-15,19 5-2 16,5-8-5-16,14-13-1 0,13-14 2 16,8-13 1-16,7-14-8 15,-4-24 0-15,-6-12 4 0,-4-25-15 16,-9-20 4-16,-11-12 10 15,-13-12 5-15,-8 0 6 16,-14-1 9-16,-7 13-12 16,-2 16-10-16,-3 17-4 0,-1 14-17 15,2 15-58-15,10 7-138 16,1 7-108-16,22 5-55 16,0 5 6-16</inkml:trace>
  <inkml:trace contextRef="#ctx0" brushRef="#br0" timeOffset="4045.86">21717 5793 408 0,'11'-25'470'0,"-3"4"-54"0,0 10-165 15,-8-3-118-15,0 7-55 16,0 2-41-16,4 5-19 16,1 0-18-16,6 16 6 0,10 17-1 15,4 20 1 1,7 13-3-16,-2 3 2 0,-5 0 1 15,-3-4-2-15,-4-13-2 16,-7-10 12-16,-5-14 1 0,-6-12 38 16,0-7 15-16,-6-14-19 15,-11-15-49-15,1-21 0 16,-2-28 0-16,7-24 0 0,11-17 0 16,0-4 0-16,17 12 0 15,3 12 0-15,5 21 0 16,6 16 0-16,9 21 0 0,11 20 0 15,5 24 0-15,-5 20 0 16,0 17 0-16,-15 5 0 16,-15 3 0-16,-13-1 0 15,-8-8 0-15,-17-10 0 0,-3-6 0 16,-8-7 0-16,-6-9 0 16,3-16 0-16,-2 0 0 15,9-20 0-15,5-13 0 0,2-4 0 16,8-7 0-1,9-2 0-15,0 11 0 0,4 6 0 16,1 8 0-16,-5 9-44 0,0 12-375 16,3 0-30-16,2 16-5 15</inkml:trace>
  <inkml:trace contextRef="#ctx0" brushRef="#br0" timeOffset="5615.09">14692 9617 206 0,'0'0'227'0,"0"10"-87"0,0-3-54 16,0-7-42-16,0 10-12 16,0-10-6-16,0 11 0 0,-13 6 2 15,5 7 0 1,-5 4-3-16,1 0-9 0,4-3-6 15,2-4 6-15,-8-5 5 16,6-4 10-16,8 0 7 0,0-12 25 16,0 0 16-16,0-9 2 15,0-15-29-15,12-17-27 16,4-8-8-16,9 1-6 0,4 4-1 16,-1 2-3-16,4 10-1 15,1 12 1-15,-1 11-3 0,1 18 6 16,6 23 14-1,-2 24 0-15,-1 27-2 0,-12 27 2 16,-7 20 2-16,-17 13-5 16,-9-1-9-16,-10 2-1 0,-10-19-7 15,-6-16 4-15,-4-23-4 16,8-21 8-16,-3-19 7 16,3-27 12-16,-1-26-4 0,-1-31-3 15,9-26-17-15,3-22 5 16,13-8-6-16,8 5 0 0,8 8 3 15,8 10-4-15,8 20-3 16,9 17-1-16,7 22 9 0,10 12-4 16,-1 29 10-1,2 16-4-15,3 12-5 0,-1 8-1 16,-5 0-1-16,3 1-5 16,-9-10-9-16,4-7-16 0,-6-9-16 15,1-10-154-15,0-19-110 16,-2-15-77-16,3-26-3 15</inkml:trace>
  <inkml:trace contextRef="#ctx0" brushRef="#br0" timeOffset="5882.68">15808 10146 472 0,'0'-15'412'16,"0"7"-81"-16,-14-1-138 15,3 9-98-15,11 0-34 0,-8 0-26 16,8 0-21-1,0 12-6-15,11 6-2 0,6-1-7 16,4-5-14-16,3-5-30 16,-4-7 5-16,-4 0 15 0,-4 0 19 15,-12-7-1-15,0-5 5 16,-12-3-10-16,-7 8 5 16,-2-1 0-16,-7 3-10 0,-2 5-58 15,6 0-132-15,5 0-95 16,2 10-67-16</inkml:trace>
  <inkml:trace contextRef="#ctx0" brushRef="#br0" timeOffset="6408.13">17312 9081 57 0,'-10'-13'228'15,"2"1"4"-15,-4 1-38 0,2 2-45 16,10 2-51-16,-8-3-17 15,8 3-6-15,0 1 5 0,0 4-10 16,0 2-20-16,0 0-19 16,0 0-21-16,0 15-3 0,0 18 7 15,13 20-4-15,4 17-2 16,4 19 1-16,1 13-7 16,8 7 1-16,-3-7-2 0,-2-4 0 15,37 105-303 1,-51-169 45-16,-2-22-84 15</inkml:trace>
  <inkml:trace contextRef="#ctx0" brushRef="#br0" timeOffset="6569.64">16936 9229 537 0,'-37'-13'335'0,"9"1"-124"15,13-2-103-15,15-1-67 0,4-6-19 16,19-3-15-16,18-1-4 16,19-4-5-16,23-2-46 15,1-2-62-15,6 8-51 16,-5 5-32-16,-8 8-39 0,-12 5 1 16</inkml:trace>
  <inkml:trace contextRef="#ctx0" brushRef="#br0" timeOffset="6813.85">17171 10275 67 0,'0'28'255'0,"0"-12"-65"0,5-16-67 15,7 0-50-15,12-16-33 16,14-12-16-16,6-9-4 0,-1-9-5 16,6 0-11-16,-2 7 1 15,-7 1-16-15,-4 2-71 0,-4-1-104 16,-12 1-73-16</inkml:trace>
  <inkml:trace contextRef="#ctx0" brushRef="#br0" timeOffset="7192.12">17720 9651 503 0,'-13'-28'461'0,"2"3"-130"16,-2 4-152-16,4 5-81 16,9 8-50-16,-8-1-29 0,8 9-9 15,0 9-10-15,5 11 4 16,4 18-2-16,7 2-1 15,1 9-1-15,-2-5 4 0,2-2-5 16,-6-11 1-16,-3-2 2 16,1-8 3-16,-6-10-7 0,-3-11 6 15,0 0-3 1,0-23-17-16,0-18 4 0,0-17 12 16,9-6-2-16,-1 2 7 15,6 13 2-15,-6 10 0 0,0 9-4 16,-2 14-3-16,6 16 0 15,9 0 7-15,6 16 6 16,12 14 7-16,-4 5-17 0,6 11 6 16,-4-2-16-16,4-3-18 15,-8-5-108-15,-5-9-147 0,-8-4-81 16,-5-16-67-16</inkml:trace>
  <inkml:trace contextRef="#ctx0" brushRef="#br0" timeOffset="7826.98">18722 9056 116 0,'0'-23'266'0,"0"-6"-79"16,-8-4-63-16,-3 0-53 15,-3 5-15-15,-4 4 15 16,-4 2-4-16,-6 7-24 0,-4 11-11 15,-9 4-4-15,-3 17-12 16,-4 11 8-16,-5 13 6 0,2 4-7 16,12 3-3-16,7-4-5 15,16 2-2-15,16-11-7 0,16-1 0 16,16-6 4-16,13-8-9 16,14-3-1-16,12-1-6 15,2-4 2-15,-5 4-4 16,-9 5 0-16,-16 3 7 0,-11 5-2 15,-11 8-1-15,-21 7 2 16,-8 5 5-16,-14-1-3 0,-4-3 2 16,-8-4 0-16,2-13-11 15,-1-3-76-15,11-16-99 0,0-14-103 16,10-19-17-16</inkml:trace>
  <inkml:trace contextRef="#ctx0" brushRef="#br0" timeOffset="8160.45">19048 9045 410 0,'16'-16'400'16,"-7"4"-90"-16,-6 1-149 0,-3 11-87 15,0 0-28-15,0 13-17 16,0 13-13-16,0 10 2 16,0 4-13-16,0 1-1 0,5 1-1 15,6-7-7-15,2-10-3 16,3-4-17-16,4-21-15 0,5-9-30 15,9-15-11-15,-3-17-3 16,-2-12 25-16,-6-13 35 0,-7-2 28 16,-8-1 48-16,-8 12 27 15,0 8 25-15,0 17-34 16,0 11-32-16,-8 13-23 16,0 20 0-16,8 17-1 0,-8 16 13 15,8 12-11-15,0 7-5 16,13 5-7-16,4-7 1 0,-2-5-6 15,5-11-12-15,-4-11-74 16,1-10-124-16,0-13-81 0,-2-21-73 16</inkml:trace>
  <inkml:trace contextRef="#ctx0" brushRef="#br0" timeOffset="8372.11">19527 8344 578 0,'-13'-20'331'0,"5"12"-141"16,0 8-101-16,-2 24-41 0,2 21-2 16,8 16 27-16,0 13 3 15,0 7-21-15,3 4-14 0,12 1-20 16,9-4-6-16,0-5-2 16,6-4-8-16,2-13-14 0,-4-10-89 15,1-15-116-15,1-13-55 16,-4-22-33-16,4-13-5 15</inkml:trace>
  <inkml:trace contextRef="#ctx0" brushRef="#br0" timeOffset="8904.41">20014 8573 335 0,'0'-34'320'0,"0"10"-51"16,-11 8-87-16,-6 9-74 15,-12 7-16-15,-7 23 14 0,-4 18-10 16,-4 11-27-16,1 14-31 15,12 3-14-15,6-4-17 0,13 1 0 16,12-14-10-16,8-11-10 16,5-9-23-16,8-14-45 0,5-23-66 15,12-20-29 1,-2-20 33-16,1-11 61 0,-4-13 48 16,-14-10 30-16,-6 3 27 15,-9 2 35-15,-4 17 39 0,0 13 21 16,-8 11-49-16,8 17-27 15,-13 16-13-15,13 16 0 16,0 22 0-16,0 13-9 0,0 11-10 16,13 3-7-16,7 1 3 15,3-14 2-15,7-7-9 0,5-14-4 16,3-14 0-16,3-17-21 16,-1-25-30-16,-1-23-15 15,4-22 9-15,-4-22 25 16,1-23 21-16,-7-19 9 0,-7-12 11 15,-11-6 20-15,-2 7 53 16,-13 20 71-16,0 23 38 0,0 23-46 16,-13 22-52-16,13 17-48 15,-7 19-26-15,-1 29-2 16,0 33 1-16,-1 38-1 0,0 29 1 16,9 24-7-16,-8 5-1 15,8-4-2-15,0-9 0 0,17-15-7 16,3-16-5-16,5-19-40 15,3-20-172-15,1-18-122 16,-1-20-53-16,-3-25-48 16</inkml:trace>
  <inkml:trace contextRef="#ctx0" brushRef="#br0" timeOffset="9304.34">20452 8202 301 0,'-47'-17'371'0,"1"11"-98"0,10-5-100 16,7 9-75-16,10-8-29 15,10 3-8-15,9-2-17 16,14-2-17-16,12-9-19 0,27-6-1 16,13-2-12-16,7-4 1 15,6-1-10-15,-13-1 2 16,-4 11 6-16,-14-1 2 16,-10 8 11-16,-15 0-2 0,-6 7 17 15,-9 1 22-15,-8 8 10 16,0 0 3-16,0 0-15 0,-12 12-9 15,-1 14-4-15,2 9-10 16,-6 18-12-16,9 4 6 0,8 4-6 16,0 1-11-16,13-10 4 15,2-7-5-15,10-12-2 16,1-8-1-16,-1-15-6 16,1-10 4-16,2-10 5 0,-3-19-1 15,-10-16 9-15,-6-17-3 16,-9-6 3-16,0-1 12 15,-16 7 9-15,-9 9-1 0,-2 18-10 16,-16 9-13-16,-4 18-9 16,-2 8-27-16,0 17-143 0,9 7-171 15,15 0-72-15,12-4-327 16</inkml:trace>
  <inkml:trace contextRef="#ctx0" brushRef="#br0" timeOffset="9720.06">21241 7783 487 0,'24'-28'463'0,"-2"2"-87"16,-11 11-158-16,0 2-86 0,-2 5-43 15,-9 8-22-15,0 0-22 16,3 17-20-16,6 19-1 16,-1 20 2-16,5 23-7 0,4 9 3 15,-2 6-10-15,-4-8-4 16,-3-12-2-16,2-17 1 0,-6-16 2 15,-4-18 3-15,0-43-12 16,0-29 0 0,-14-32 0-16,14-30 0 0,0-18 0 15,0-1 0-15,0 11 0 16,10 22 0-16,2 23 0 16,-2 17 0-16,7 24 0 15,5 16 0-15,1 17 0 16,5 34 0-16,23 71 0 15,-37-47 0-15,-5-5 0 16,-4-14 0-16,-5-5 0 0,0-13 0 16,0-9 0-16,-14-33 0 31,3-12 0-31,0-15 0 0,-3-18-434 16,2-15-169-16</inkml:trace>
  <inkml:trace contextRef="#ctx0" brushRef="#br0" timeOffset="10356.04">22870 5539 344 0,'-8'0'293'16,"-2"-2"-22"-16,10-3-53 0,0 5-74 15,0 0 14-15,0-6 9 16,0-5 6-16,21-8-23 16,20-19-36-16,28-10-99 0,20-9-15 15,20-9 0-15,14-8 0 16,7 1 0-16,-2 4 0 15,0-1 0-15,-11 10 0 16,-20 12 0-16,-23 6 0 0,-17 10 0 16,-18 7 0-16,-8 10 0 15,-13 1 0-15,-2 6 0 16,-2 8 0-16,-6 0 0 0,-4-4 0 16,0 4 0-16,-4 0-456 15,0 0-158 1</inkml:trace>
  <inkml:trace contextRef="#ctx0" brushRef="#br0" timeOffset="15423.12">24608 4172 496 0,'3'-13'258'15,"3"5"-101"-15,5 0-75 16,12 5-18-16,11-2-7 0,10 5-2 16,8 8 6-16,10 17-4 15,3 11-22-15,0 9-13 16,-4 7-4-16,-4 5 0 15,-12-3-6-15,-9-10-7 0,-6-6 6 16,-13-10-7-16,-3-12 38 16,-14-16 14-16,0-25-24 0,-17-22-6 15,-3-32-15-15,4-18 3 16,3-13-12-16,13-9-2 16,0 11-7-16,9 10-3 0,11 12 2 15,3 17-13 1,11 16-37-16,30 0-423 15,-35 53 142-15,-12 21 7 16</inkml:trace>
  <inkml:trace contextRef="#ctx0" brushRef="#br0" timeOffset="15775.86">24721 4212 367 0,'-31'-19'153'0,"9"-18"-55"0,22-8-35 16,9-9-11-16,18 6-9 15,19-1-8-15,14 8-13 16,9 8-11-16,9 8-4 16,3 10-7-16,-4 7-11 0,-8 8-26 15,-4 0-46-15,-8 12-28 16,-8-1-59-16,-9-11 4 16,-7 0 46-16,-10 0 54 15,2 0 43-15,-10-6 86 0,-7-6 166 16,-8-9-55-16,0-8-32 15,-8-4-17-15,-1 2 8 0,-5-2 33 16,2 9 23-16,4-1-10 16,8 9-45-16,0 2-70 15,0 7-44-15,0 7-10 0,8 21-1 16,18 23-9 0,5 22 10-16,9 19-8 0,4 13 2 15,5 7 4-15,-4 6-6 16,0-10 3-16,-3-16-14 15,-11-15-15-15,-2-17-127 0,-6-17-148 16,-7-27-89-16,-7-27-34 16</inkml:trace>
  <inkml:trace contextRef="#ctx0" brushRef="#br0" timeOffset="16145.87">25886 3517 309 0,'-9'-45'256'0,"1"12"-99"16,8 12-74-16,0 19-38 15,0 14 75-15,22 20 24 16,10 21-1-16,17 20-46 16,6 8-34-16,7 9-26 0,-5-4-12 15,-3-5-13-15,-7-12-14 16,-4-12 8-16,-17-13-1 16,0-7-1-16,-10-12 5 0,-10-13-1 15,-6-21-6-15,-18-15 4 16,-15-33-8-16,-16-36 2 15,-7-37-7-15,-6-29 8 16,0-5 9-16,15 10 7 0,6 16 24 16,17 20-6-16,11 24 1 15,13 20-15-15,8 13-15 16,30 13-1-16,27 7 0 16,31 4-4-16,28 13-3 15,9 12-2-15,1 12-6 0,-8 0-38 16,-16 17-118-16,-19-1-139 15,-21 4-76-15,-29 7-398 16</inkml:trace>
  <inkml:trace contextRef="#ctx0" brushRef="#br0" timeOffset="16412.77">26544 3268 368 0,'-28'21'230'0,"3"7"-79"16,1 9-34-16,0 12-18 15,7 8 3-15,9 8-17 0,8 4-41 16,13-3-10-16,15-10-3 16,10-12-22-16,5-11 2 15,5-12 2-15,2-21-9 0,-2-13-3 16,-6-19 0 0,-15-18 7-16,-15-18-2 0,-12-14 0 15,-19-8 0-15,-6 9 4 16,-7 12 3-16,-1 16-15 0,1 12-50 15,-1 22-71-15,-3 19-65 16,0 16-13-16,-6 24-38 16,9 22-19-16</inkml:trace>
  <inkml:trace contextRef="#ctx0" brushRef="#br0" timeOffset="16554.5">26832 4380 115 0,'36'48'245'0,"-6"-10"-101"15,-14-15-39-15,-3-6-15 0,-5-5 14 16,-5-12-22-16,-3-5-52 16,0-11-79-16,-11-13-77 15,-2-7 17-15,-9-21-123 16</inkml:trace>
  <inkml:trace contextRef="#ctx0" brushRef="#br0" timeOffset="16852.95">26027 3504 356 0,'-34'0'217'16,"4"-3"-37"-16,7-1-72 15,6 4-23-15,6-5-15 0,11-3-1 16,3-9-24-16,25-6-21 16,31-10-14-16,31-12 2 15,38-12-9-15,25-5 5 16,10-1-8-16,-8-3-20 0,-19 1-95 16,-17 7-70-16,-22 10-31 15,-19 8-66-15</inkml:trace>
  <inkml:trace contextRef="#ctx0" brushRef="#br0" timeOffset="17272.3">27254 2809 165 0,'0'8'249'16,"0"-8"-51"-16,0 0-56 0,0 7-56 16,0 3-27-16,0-3-16 15,0 9 18-15,-16 8 17 16,-4 13-8-16,-12 17-9 15,-4 10-30-15,-1 9-15 0,6 4-6 16,1-2-4-16,12-11-4 16,9-7-8-16,9-11 5 15,3-7 6-15,12-9-5 16,10-7 2-16,6-7-9 16,11-3 2-16,-2-3 0 0,5-10 7 15,-4 0-1-15,-3 0 1 16,-11 0 2-16,-3 0-1 15,-7 0 0-15,-6 0 6 0,-8 0 0 16,-3 0 9-16,0 0 23 16,0 0 23-16,0-10 35 15,0-10 6-15,0-17-49 16,-14-16-27-16,-11-20-12 0,-4-13-8 16,1-4-1-1,-4 9-8-15,4 16 7 0,-1 13-4 16,5 10 1-16,4 10-29 15,3 11-112-15,9 10-157 16,8 11-43-16,0 0-33 0</inkml:trace>
  <inkml:trace contextRef="#ctx0" brushRef="#br0" timeOffset="17518.34">27531 2886 426 0,'0'-8'325'16,"0"-1"-18"-16,-11 5-82 0,11 4-38 16,-9 0-62-16,9 0-56 15,0 0-30-15,0 0-22 16,4 21-3-16,12 7-4 16,8 17-8-16,9 12-2 0,3 5 0 15,1 2 4-15,-6 5-3 16,3 0-19-16,-6-2-101 15,-4-11-172-15,-7-15-60 16,-4-22-63-16</inkml:trace>
  <inkml:trace contextRef="#ctx0" brushRef="#br0" timeOffset="18003.74">28007 2601 306 0,'-13'0'179'0,"13"12"-71"15,-8 9-39-15,8 10-6 16,0 11 13-16,0-6-1 16,-8 0-28-16,-1-6-21 15,1-5-4-15,0-14 0 0,2-11 4 16,-8 0-8-16,2-11-5 16,-2-14-5-1,3-8 4-15,11-7 2 0,0-10-10 16,3 2 8-16,11 7-4 15,2 9-6-15,5 2-1 16,1 13 1-16,8 17-4 16,2 0 8-16,5 25 3 15,0 13 0-15,-5 15 1 16,-7 16-2-16,-11 12-5 0,-14 8 8 16,-6 5-5-16,-14 0 4 15,-11-8-6-15,5-14-1 16,1-19-2-16,5-12 14 15,3-20 20-15,6-21 7 16,11-13-14-16,0-16-16 16,8-11-7-16,15-5 7 15,14 1-9-15,8 11 2 0,6 9 3 16,15 10-8-16,7 14 0 16,2 0 0-16,-3 14-3 15,-7 2-17-15,-8 0-68 16,-13-4-115-16,-15-12-78 15,-7 0-76-15</inkml:trace>
  <inkml:trace contextRef="#ctx0" brushRef="#br0" timeOffset="18483.33">28592 2361 270 0,'-17'-62'281'0,"-1"13"-58"16,7 13-103-16,11 12-60 15,0 15-9-15,0 9 12 16,8 28-10-16,9 17-15 16,12 17-13-16,10 19-12 15,12 20 3-15,0 11-8 16,6 5-7-16,-1-3 3 16,-2-8-4-16,-9-13 4 15,-11-19-2-15,-4-22 11 0,-12-19 85 16,-12-33 28-16,-12-21-60 15,-20-35-35-15,-10-32-15 16,-14-49-15-16,-14-38-10 16,-14-41 4-16,-13-19 3 15,-24-5 8-15,-15 16-1 0,-12 28 13 16,1 33-12-16,5 38 5 16,14 34-4-16,10 47-4 15,4 44-1 1,-78 154 1-16,114-14-7 15,19 17 5-15,28 2 0 16,25-7-1-16,14-14 0 16,11-17 0-16,18-23-6 15,4-25-2-15,10-19-7 0,10-27-1 16,8-27-45 0,12-14-120-16,2-29-62 0,0-14-19 15,-7-4-25-15,-17 1 21 16</inkml:trace>
  <inkml:trace contextRef="#ctx0" brushRef="#br0" timeOffset="18834.16">27446 2581 77 0,'-29'16'282'0,"5"-3"-59"15,4-6-21-15,9-7-52 0,11 0-25 16,0 0-30 0,11 0-35-16,29-24-18 0,38-16-16 15,42-23 2-15,55-18 7 16,46-17 12-16,21-4-1 15,-2 9-17-15,-25 12-21 16,-31 11 4-16,-42 12-4 16,-33 15 1-16,-32 11 28 15,-26 7-10-15,-25 4-23 16,-26 5-49-16,-29 3-109 0,-31 13-179 16,-33 13-111-16</inkml:trace>
  <inkml:trace contextRef="#ctx0" brushRef="#br0" timeOffset="20239">22849 7334 75 0,'-13'0'192'0,"5"7"-9"15,-1-7-35-15,9 0-21 0,-11 11-31 16,11-11-11-16,0 0-5 0,0 0-15 15,0 0-1-15,11-11-24 16,22-4-6-16,21-9-16 16,23-12-8-16,25-14 0 0,19-7 7 15,26-7 1-15,11-3 0 16,9 8-11-16,-6 5-7 16,-14 13 1-16,-25 6-3 15,-26 5 2-15,-17 10 2 0,-22 3-6 16,-17 5 8-16,-12 4 3 15,-12 0-1-15,-4 5 10 16,-4 3 3-16,-8 0-7 0,0 0 3 16,0 0-4-16,0 0-9 15,0 0 4-15,0 0-9 0,0 0 5 16,0 0-4-16,0 0-3 16,0 0-14-16,-8 0-25 15,8 0-47-15,0 0-70 16,-17 0-69-16,0 0-82 0</inkml:trace>
  <inkml:trace contextRef="#ctx0" brushRef="#br0" timeOffset="21455.95">25951 6085 560 0,'-11'-28'263'16,"-1"4"-94"-16,4 3-76 15,0 4-41-15,8 9-30 16,-9 8-13-16,9 13 0 0,0 20-5 15,0 11-1-15,0 12 0 16,0 10-3-16,-9-4 1 16,1-9-2-16,8-14 4 0,-9-9 7 15,-2-30-8-15,0-8-3 16,-3-26 2-16,14-18-5 16,-7-21-10-16,7-17 11 0,12-8-1 15,8 9 0 1,5 12 3-16,7 20 1 0,-1 24-7 15,11 33 8-15,3 33 0 16,-2 27 1-16,8 25-1 16,-12 17 6-16,-5 8-7 0,-11 0 7 15,-15-4-6-15,-8-12-1 16,-14-18 7-16,-16-14 3 16,-2-17 28-16,-4-16-1 0,-15-29-8 15,-122-110 81 1,111 27-95-1,5-14-3-15,4 0-3 16,9 3 3-16,11 12-10 0,5 13-7 16,12 12-13-16,3 12-40 15,5 14-80-15,8 13-77 16,0 10-19-16,0 8-66 16</inkml:trace>
  <inkml:trace contextRef="#ctx0" brushRef="#br0" timeOffset="21816.82">26459 6228 188 0,'41'0'235'0,"-10"0"-79"16,-5 0-28-16,-5 0-42 16,-6 0-18-16,4 0-2 0,7 0 2 15,2 0-1-15,9 0-7 16,3 12-13-16,5 0-9 15,-1 8-4-15,5 5 3 0,5-1-8 16,-7 4-14-16,-4-2-8 16,-8-3-6-16,-5-3 5 15,-13-6-4-15,-3-14 30 0,-14-10 18 16,-14-18-25-16,-8-20-11 16,-20-22-1-16,-6-19-2 15,-4-13-6-15,-7-7 4 16,7 6 0-16,0 14-3 15,11 15-1-15,8 17-5 0,10 12-13 16,1 17-21-16,11 8-41 16,-1 8-73-16,12 3-65 15,-12 9-19-15,3 0-34 0,-4 14 8 16</inkml:trace>
  <inkml:trace contextRef="#ctx0" brushRef="#br0" timeOffset="22666.49">25940 5939 128 0,'-66'16'266'15,"18"-7"-74"-15,10-9-42 16,19 0-64-16,7 0-44 16,12 0-18-16,21-14-12 0,27-10-8 15,38-12-5-15,21-9-13 16,23-7-33-16,11 2-39 15,-5 1-6-15,-10 8-13 0,-17 0-56 16,-15 1 14-16,-22 7 55 16,-15 5 58-16,-14 4 98 15,-16 5 142-15,-7 2-25 0,-12-4-40 16,-8 1-53 0,0 4-1-16,0 4 39 0,0-2 40 15,0 2 8-15,0 9-45 16,0 3-56-16,0 0-34 0,0 0-25 15,0 0-5-15,10 0-9 16,6 21-2 0,7 11 9-16,14 13-3 0,8 11 2 15,6 13-1-15,8 8-2 16,1 6 5-16,-3-7-2 16,-1-2-4-16,-6-10-2 0,-10-10 3 15,-6-13 0 1,-11-9-3-16,-7-12 2 0,-8-3 3 15,2-10 3-15,-7-7 6 16,-3 12 6-16,0-12-8 16,0 0 10-16,0 0 11 0,0 0 19 15,0 0 12-15,0-7 16 16,-13-14-22-16,-3-11-48 16,-1-18-10-16,-2-9 0 0,-5-12 0 15,-1-10 0-15,5-12 0 16,0-4 0-16,-2-1 0 15,5 4 0-15,8 13 0 16,9 14 0-16,0 16 0 16,0 14 0-16,0 9 0 0,0 6 0 15,0 10 0-15,0 5 0 16,0 7-13-16,-8 0-14 16,8 0 4-16,0 0 13 0,0 0-2 15,0 0-9-15,0 0 0 16,0 0 6-16,0 0-1 15,0 0 7-15,0-4 8 0,0-1 1 16,0 1-2-16,0 1 3 16,0 3 0-16,0 0 9 0,0 0-7 15,0 0-8 1,0 0 0-16,0 0 4 16,0 0-8-16,0 0-23 15,0 0-14-15,0 0-15 16,0 0-27-16,0 0-23 0,0 0-9 15,0 0 15-15,0 0 5 16,0 0-11-16,0 0-28 16,-8 7-41-16,8 2-45 0,-14-9-22 15</inkml:trace>
  <inkml:trace contextRef="#ctx0" brushRef="#br0" timeOffset="23330.5">27125 5384 317 0,'-18'-35'169'16,"7"-2"-50"-16,11 5-55 0,0 3-14 16,0 4-20-1,11 0-5-15,15 6-8 0,10 3-7 16,18-1-9-16,6 8-3 15,9 6-5-15,1 3-19 16,-6 0-13-16,-7 0-15 0,-7 12 3 16,-11-4-9-16,-10-8-28 15,-9 9-30-15,-9-9 6 16,-5 0 6-16</inkml:trace>
  <inkml:trace contextRef="#ctx0" brushRef="#br0" timeOffset="23547.71">27645 5093 39 0,'-13'-13'128'0,"0"-4"74"0,2 1-73 15,-1 0-31 1,4-1-20-16,8 2-9 0,-8 2 14 16,8 1 10-16,0 3 6 15,0 6-3-15,0 3-14 16,0 0-29-16,0 0-28 0,0 0-11 16,5 24-5-16,11 12 5 15,7 18-12-15,11 14 4 16,6 22-3-16,3 16 0 0,8 12 2 15,0 0-5-15,-1-7-11 16,-6-19-13-16,-9-18-121 16,0-26-102-16,-16-30-98 15</inkml:trace>
  <inkml:trace contextRef="#ctx0" brushRef="#br0" timeOffset="23890.25">28043 4855 430 0,'-9'-33'153'0,"9"21"-72"16,0 12-36-16,0 12-9 16,9 17 9-16,7 16 10 15,8 12-2-15,9 12 3 0,13 9-6 16,1 7 2-16,2 1-22 16,-1-1-13-1,-3-2-6-15,-8-19 0 0,-9-14-9 16,-12-14 13-16,-7-13 31 15,-9-23 7-15,-30-19-20 16,-18-30-9-16,-17-25-4 16,-11-31-1-16,-2-26-5 0,5-16-4 15,12-3-1-15,12 12 16 16,17 11-12-16,10 18-6 16,22 12-5-16,18 13-4 15,21 26-1-15,23 16-4 16,17 22-6-16,3 20-83 0,14 23-105 15,-8 22-46-15,-6 7-91 16</inkml:trace>
  <inkml:trace contextRef="#ctx0" brushRef="#br0" timeOffset="24196.07">28756 4831 166 0,'-15'7'286'0,"3"-7"-61"16,0 0-81-16,3 0-61 15,9 0-31-15,0 11-25 16,0-11-8-16,0 11-8 16,13 8-7-16,13 7 3 0,5 2-1 15,6-4-6-15,-6-3-9 16,3-6-8-16,-9-1-10 16,-11-14 5-16,-1 0 2 15,-13-14 2-15,0-10 4 16,-13-12 8-16,-6-9 6 15,-6-7 0-15,1 3-2 0,-1 12 3 16,1 12-1-16,-6 8-8 16,5 17-2-16,-1 14-19 15,1 10-49-15,10 12-86 16,2 4-121-16</inkml:trace>
  <inkml:trace contextRef="#ctx0" brushRef="#br0" timeOffset="24343.34">28970 5580 129 0,'3'38'234'16,"-3"-15"-71"-16,0-7-24 15,0-4-43-15,0-12-37 16,0-4-46-16,0-8-36 0,0-12-63 16,-11-16-22-16,-3-10-108 15</inkml:trace>
  <inkml:trace contextRef="#ctx0" brushRef="#br0" timeOffset="24631.14">28404 4868 119 0,'-56'0'262'0,"6"0"-95"16,10 0-31-16,8 0-23 0,7 0 7 15,8-8 3-15,17-1-19 16,0 1-45-16,21-13-28 16,32-7-16-16,31-13-12 0,35-11-2 15,20-12-1 1,2-5-25-16,-2-2-50 16,-10 11-25-16,-18 3-9 0,-23 12-3 15,-20 11 26 1,-18 11 11-16,3 2-107 15,-46 21 35-15,-7 0-6 16</inkml:trace>
  <inkml:trace contextRef="#ctx0" brushRef="#br0" timeOffset="25006.04">29428 4254 82 0,'8'-10'179'16,"-5"3"26"-16,1 2-27 15,1 5-40-15,-5 0-52 16,0 0-28-16,0 0-27 15,-12 17-5-15,-5 16 9 0,-7 11-2 16,-5 12-12-16,-4 11-3 16,6 2-13-16,5 0-1 15,14-7-7-15,8-6 4 16,17-8-1-16,11-7 0 0,8-4 4 16,7-8-6-16,0-10 0 15,4-5 3-15,-7-14-2 16,-9 0 2-16,-2 0 1 15,-4 0-2-15,-11 0 1 16,0 0 2-16,-6 0 5 16,-8 0 9-16,0-10-3 15,0-9-9-15,-17-14-3 0,1-11 4 16,-4-21-6-16,-6-13 0 16,7 2 5-16,4 5-5 15,-2 14-3-15,4 13-17 16,1 6-48-16,1 10-79 0,11 4-51 15,-9 3-101-15</inkml:trace>
  <inkml:trace contextRef="#ctx0" brushRef="#br0" timeOffset="25246.5">29654 4225 100 0,'9'-9'257'0,"-9"1"-37"16,0 4-30-16,0 0-48 15,0 4-39-15,0 0-34 16,0 0-30-16,0 8-16 16,9 9-10-16,2 12-5 0,14 14 2 15,7 18 1-15,7 9 6 16,9 8-11-16,-6-5-4 16,3 1-5-16,1-9 3 15,-7-9-38-15,-10-8-118 16,-7-10-66-16,-19-26-88 15</inkml:trace>
  <inkml:trace contextRef="#ctx0" brushRef="#br0" timeOffset="25743.07">30106 3960 325 0,'9'-17'146'0,"-1"17"-62"15,2 26-38-15,-2 10-11 16,0 9 0-16,-3-1-7 15,-5-7-8-15,0-9-2 16,0-7 2-16,0-8 9 16,-16-13-2-16,1-10-7 15,-6-14-7-15,0-11-12 16,4-18-8-16,6-13 3 16,11-3-2-16,0 7 14 15,8 6-3-15,7 10-2 0,6 10 5 16,0 11-8-16,2 17 5 15,7 8 0-15,-1 29 3 16,-1 16 8-16,-5 16 7 16,-6 12 6-16,-12 9-3 15,-5 3-5-15,-25-4-8 16,-9-3-1-16,3-9-3 16,-3-12-1-16,11-16-5 15,7-13 1-15,3-7 6 0,13-13 3 16,0-8 9-16,0-8-13 15,18-5-7-15,0-2 3 16,20 2 1-16,10 5 4 16,14 8 7-16,7 0-3 15,2 12-4-15,4 9-4 16,-6-2-4-16,-7 7 1 0,-15-7-10 16,-10-2-60-1,-9-10-112-15,-15-7-113 0,-13-15-16 16</inkml:trace>
  <inkml:trace contextRef="#ctx0" brushRef="#br0" timeOffset="26245.21">30661 3411 387 0,'-17'-45'210'0,"8"13"-87"15,9 15-72-15,0 17-23 16,17 30 0-16,23 26-4 15,7 29-2-15,13 26 4 16,7 9 2-16,-4 11 8 16,-1-5 9-16,-5-8-10 15,-9-12-2-15,-11-12-7 16,-9-17 0-16,-3-20-4 0,-8-17 16 16,-5-11 51-16,-12-29 33 15,-9-15-32-15,-7-39-33 16,-13-48-27-16,-10-56-12 15,-7-50-14-15,-8-23-4 16,-6-1-1-16,-13 11 2 16,-12 30-3-16,-16 32-3 15,-23 37 0-15,-12 37 0 16,-19 31-7-16,0 35 8 16,7 34-1-16,7 39 2 15,13 31 1-15,14 29-2 16,20 21 0-16,29 2 3 0,33-2 1 15,32-17-5-15,32-25 12 16,29-22-9-16,21-31 9 16,20-23-6-16,15-22-5 15,9-16 7-15,-7-7-20 16,-15-9-34-16,-22 0-70 16,-22 6-47-16,-23-3-42 0,-17 11-11 15,-20 1-51 1,-15 11 29-16</inkml:trace>
  <inkml:trace contextRef="#ctx0" brushRef="#br0" timeOffset="26636.08">29293 4151 371 0,'-32'25'220'0,"13"-13"-57"15,5-12-64-15,14 0-45 16,33-16-16-16,32-25 0 15,45-29 4-15,52-27-7 16,49-21 1-16,38-9-3 16,9 2-6-16,-9 10-13 15,-26 14-6-15,-32 15-10 16,-37 17 0-16,-32 17 10 16,-32 16 0-16,-25 7-3 15,-23 13-3-15,-16 4-20 16,-22 12-20-16,-16 0-53 0,-22 12-67 15,-14 7-57-15,-12 7-102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23:55.396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26121 5901 219 0,'0'-32'188'16,"0"0"-61"-16,-15-5-37 0,1-4 11 16,-2 1 25-16,-7-1 7 15,-6 0-23-15,-2-3-24 16,-3-1 41-16,-2 0-37 16,-10 4-37-16,-1 9-12 15,-10 8-21-15,-3 2-7 16,-7 6 3-16,-6 9-14 0,-9 2-2 15,2 5-2-15,-1 0 4 16,-8 9-4-16,-4 2 6 16,-14 7-7-16,-3-2 6 15,-3 4 0-15,-6 3-4 0,7 3-1 16,3 2-1-16,7 9 8 16,12-1-5-16,13 6-2 15,7 1 4-15,2 11 5 16,3 3-10-16,5 8 5 15,7 1-2-15,-1 5 5 16,6 3 6-16,0 0 7 16,-2-1 1-16,6-4-3 0,6 0-11 15,7-8-5-15,5-3 7 16,9-6 3-16,3-2-15 16,2-10 2-16,12-4 0 15,0 2 5-15,0-2-2 0,0 0 1 16,4 1-1-1,4 4 4-15,6-1-4 0,-3-3 6 16,0 0-9-16,10-1 1 0,1 1 7 16,0-1-1-1,6-3-3-15,10 3-1 0,2 2 12 16,7-7 1-16,10 2 5 16,8 0-1-16,11-5 1 15,-3 1-6-15,1-5 0 16,8-2 4-16,12-6 8 0,13-1-10 15,9-2 2-15,5-5 4 16,7-8-6-16,-2 0-6 16,-1-8 2-16,2-8-5 0,-2-5 1 15,-7-4 2 1,-13 2-5-16,-7-5 6 0,-17-2 3 16,-8-2 7-16,-3-6 12 15,-11-2 8-15,0-6 2 16,-7 7-41-16,-7-5 0 15,-5-6 0-15,-4 1 0 0,-7-4 0 16,-9 0 0-16,0 2 0 16,-3-4 0-16,-9-2 0 15,-3 0 0-15,-5-7 0 0,-8-1 0 16,-14-8 0-16,-7-5 0 16,-6 4 0-1,2 5 0-15,-3 5 0 0,-1 7 0 16,1 3 0-16,0 6 0 15,-2 2 0-15,1 7 0 16,-6 5 0-16,-6 6 0 16,1 4 0-16,2 8 0 15,3 3 0-15,5 9 0 0,5 4 0 16,5 0 0-16,2 17-26 16,9 6-365-16,-1 6-32 15,6 4 18-15,0 4 7 16</inkml:trace>
  <inkml:trace contextRef="#ctx0" brushRef="#br0" timeOffset="1419.1">29163 15786 273 0,'-15'-9'230'0,"-2"1"-60"0,-3 1-59 16,4 7-8-16,3-4 59 16,0-1 78-16,5 0 27 0,8 5-21 15,0 0-48-15,0-3-151 16,0-1-47-16,0-1 0 16,5-3 0-16,7 0 0 15,13-4 0-15,23-7 0 16,25-14 0-16,24-8 0 15,10 0 0-15,3 1 0 0,-11 7 0 16,-4 4 0-16,-14 5 0 16,-16 2 0-16,-17 7 0 15,-11 2 0-15,-7 6 0 16,-11 3 0-16,-7 0 0 16,-8 4 0-16,-4-4-224 46,-12 0-332-30,-5-1 61-16</inkml:trace>
  <inkml:trace contextRef="#ctx0" brushRef="#br0" timeOffset="2230.08">29264 15261 181 0,'0'-26'214'0,"0"3"-68"15,0-2-45-15,-11 4-6 16,3 5 29-16,-5 3 43 16,1 2 9-16,-4 11-30 15,0 0-10-15,-4 11 12 16,-9 11 12-16,-4 9-41 0,-4 11-20 16,-2 10-64-1,-12 15-35-15,4 14 0 0,-5 9 0 16,-2-2 0-16,6 7 0 15,-26 62 0-15,51-100 0 16,10-7 0 0,41 31 0-1,14-72 0-15,10-9 0 16,90-12 0 0,-61 4 0-16,1 8 0 0,-6 0 0 15,-5 8 0-15,-11 4 0 16,-8 7 0-16,-6 2 0 15,14 27 0 1,-39-27 0-16,-6-5 0 16,-3-3 0-1,5-1 0-15,-12-12 0 0,-5-7 0 32,0-11 0-32,-18-10 0 15,-1-17 0-15,-6-16 0 16,-4-16 0-16,1-18 0 0,0 3 0 15,-1 2 0 1,1 9 0-16,4 12 0 0,-2 7 0 16,8 15 0-16,-4 4 0 15,6 11 0-15,4 7 0 16,0 6 0-16,1 2 0 16,3-3 0-16,8 15 0 15,0 1 0-15,-9 4 0 31,1 0 0-15</inkml:trace>
  <inkml:trace contextRef="#ctx0" brushRef="#br0" timeOffset="2375.94">29160 15268 2047 0,'0'-3'0'0,"0"-1"0"0,-9 4 0 15</inkml:trace>
  <inkml:trace contextRef="#ctx0" brushRef="#br0" timeOffset="3292.74">29142 15256 2047 0,'0'-5'0'0,"-8"2"0"0,8-1 0 16,-8 4 0 0,2 0 0-1,-8 0 0 1,3 12 0-1,-2 4 0-15,-3 6 0 16,-6 2 0-16,-1 0 0 16,-2 4 0-16,-1-4 0 0,-4 4 0 15,-2 1 0-15,-1 4 0 16,1 5 0-16,-1 5 0 16,1 0 0-16,4 0 0 15,3 2 0-15,4-5 0 0,2-3 0 16,2-4 0-1,-8 20 0-15,13-34 0 16,12-2 0-16,-8 0 0 16,8 7 0-1,0-15 0-15,0-2 0 16,0 2 0 0,0-1 0-16,0 0 0 31,0 0 0 0,0 0 0-15,0 1 0-16,0-2 0 15,-7-7 0-15,7 12 0 16,-8-12 0-16,8 10 0 16,8-10 0 46,4 0 0-62,7 8 0 0,7-8 0 16,5 8 0-16,15-8 0 15,2 0 0-15,8 0 0 16,1 0 0-16,5 0 0 16,-5 0 0-16,0 0 0 15,-10 0 0-15,-1 0 0 16,-6 7 0-1,-2 1 0-15,-3 1 0 0,-2-2 0 0,-10-7 0 16,3 12 0-16,-10-12 0 16,1 9 0-16,-6-9 0 15,6 8 0 1,-14-8 0-16,6 9 0 0,0-9 0 16,-1 12 0-16,3-12 0 15,-2 0 0-15,-1 7 0 16,-2-7 0-1,-1 12 0-15,3-12 0 0,-8 9 0 0,5-9 0 16,-1 0 0 0,0 0 0-1,1 0 0 1,-5 8 0 0,3-8 0-16,2 0 0 15,-2 0 0-15</inkml:trace>
  <inkml:trace contextRef="#ctx0" brushRef="#br0" timeOffset="3385.78">29547 16164 2047 0,'3'0'0'0,"0"0"0"0</inkml:trace>
  <inkml:trace contextRef="#ctx0" brushRef="#br0" timeOffset="3537.57">29556 16164 2047 0,'5'0'0'0,"3"0"0"0,-5 0 0 16,3 0 0-16,-2 0 0 16</inkml:trace>
  <inkml:trace contextRef="#ctx0" brushRef="#br0" timeOffset="3650.96">29582 16172 2047 0,'0'8'0'16,"4"-8"0"-16,0 0 0 31,0 0 0-31</inkml:trace>
  <inkml:trace contextRef="#ctx0" brushRef="#br0" timeOffset="4196.08">29582 16180 2047 0,'-10'-8'0'16,"-1"-3"0"-16,0 2 0 16,-1-3 0-16,-1-5 0 0,5 1 0 15,-5-1 0-15,2 2 0 16,3-6 0-16,-1-2 0 15,-2-3 0 1,-3 2 0-16,6 0 0 0,1 0 0 16,-7 3 0-16,3 0 0 15,0 1 0-15,-3-4 0 0,7-1 0 16,-1 0 0-16,0-3 0 16,-1 4 0-16,-4-5 0 0,1-3 0 15,4-1 0-15,1 4 0 16,-5 1 0-1,-1-1 0-15,-3 5 0 0,4-1 0 16,1 5 0-16,3 4 0 16,8 1 0-16,-14 1 0 15,14 7 0-15,-8 0 0 16,8-4 0-16,-8 5 0 16,0 1 0-16,0-2 0 15,0-7 0-15,0 3 0 0,-1 3 0 16,1-5 0-16,0 2 0 15,1-3 0 1,7 7 0-16,-9-1 0 0,9-5 0 16,-8 5 0-16,8 1 0 15,-8-3 0-15,8 7 0 16,0-2 0-16,0 1 0 16,-9 4 0 15</inkml:trace>
  <inkml:trace contextRef="#ctx0" brushRef="#br0" timeOffset="4293.18">29106 15272 2047 0</inkml:trace>
  <inkml:trace contextRef="#ctx0" brushRef="#br0" timeOffset="4638.53">29095 15272 2047 0,'-13'0'0'15,"-3"12"0"-15,-1 1 0 0,-5 4 0 16,-4 3 0-16,-2 12 0 16,-5 10 0-16,-2 6 0 15,-4 12 0-15,2 11 0 16,6-2 0-16,-3-5 0 16,8-7 0-16,-4-3 0 0,3-9 0 15,-3-5 0 1,7-9 0-16,3-1 0 0,4-14 0 15,2-4 0 1,7 1 0-16,7-5 0 16,0-1 0 15</inkml:trace>
  <inkml:trace contextRef="#ctx0" brushRef="#br0" timeOffset="4942.16">28578 16033 2047 0,'8'0'0'0,"9"14"0"16,-1-14 0-16,4 7 0 16,6-7 0-16,2 12 0 15,4-12 0-15,12 0 0 16,10 0 0-16,11 0 0 15,3 0 0-15,11 0 0 0,-3 0 0 16,-7 0 0-16,-13 0 0 16,-8 0 0-16,-11 9 0 15,-12-1 0-15,-5 4 0 16,-7 0 0-16,-6 0 0 16,-7 2 0-16,0-3 0 15,0-3 0-15,0 1 0 16,-15-9-576 31,-2-9 37-47,-4 1 84 0</inkml:trace>
  <inkml:trace contextRef="#ctx0" brushRef="#br0" timeOffset="9759.87">23025 9687 90 0,'-13'-15'211'16,"4"1"-56"-16,1 2-39 0,-1 5-41 16,9-2-4-16,-9 2 13 15,9-2 14-15,0 9 7 16,0 0-19-16,0 0-14 15,0 0-14-15,0 0-12 16,0 0-9-16,0 0-12 0,0 0-6 16,0 0-3-16,0 13 3 15,0-1 5-15,0 0 27 16,9 4 27-16,4 4-8 0,0-4-10 16,3 1-13-16,-1-1 9 15,1 4 16-15,6 1 5 16,-4 0-16-16,-1-5-9 0,5-1-36 15,-2 2-16 1,0 0 0-16,5-2 0 0,-2 2 0 16,7-5 0-16,1 5 0 15,5-5 0-15,2 0 0 16,2 4 0-16,0-4 0 0,-3 0 0 16,0 0 0-16,-4 1 0 15,-1 0 0-15,-1-6 0 16,2 5 0-16,4 0 0 15,-1 0 0-15,2-3 0 0,-2-9 0 16,6 12 0-16,-3-12 0 16,2 8 0-16,-1 1 0 15,1-2 0-15,0 2 0 16,-2-9 0-16,3 13 0 16,-1-13 0-16,-2 10 0 0,3 1 0 15,-2-4 0-15,5 2 0 16,4-9 0-16,3 12 0 15,8-12 0-15,11 7 0 0,-1-7 0 16,-4 9 0-16,4-9 0 16,-8 0 0-16,-10 0 0 15,-6 0 0-15,-6 7 0 0,-5-7 0 16,3 0 0-16,-6 0 0 16,4 11 0-16,2-11 0 15,2 0 0-15,4 0 0 16,5 0 0-16,-1 0 0 15,-3 0 0-15,-3 0 0 0,-11 0 0 16,-2 0 0-16,-6 0 0 16,-7 0 0-16,1 0 0 15,1 0 0-15,1 0 0 0,6 0 0 16,7-6 0-16,4-3 0 16,15-3 0-16,1 0 0 15,9 1 0-15,-2-6 0 0,7 1 0 16,-4 3 0-1,-6 1 0-15,-3-1 0 0,-9 1 0 16,-2 0 0-16,-8 4 0 0,0-1 0 16,-3-3 0-1,7-5 0-15,-2 2 0 0,9-2 0 16,-1 2 0-16,7-6 0 16,1-3 0-16,5-5 0 15,-5 5 0-15,2-4 0 0,-2 2 0 16,0 2 0-16,-8 0 0 15,1-1 0-15,-3 0 0 16,-2-6 0-16,0-2 0 16,7 0 0-16,-4-3 0 15,2-1 0-15,-5 5 0 0,-4 6 0 16,-7 3 0-16,-4-1 0 16,-5 3 0-16,-4 1 0 15,-4-1 0-15,-3-3 0 0,-1 0 0 16,-3-1 0-16,-5 1 0 15,0-4 0-15,0-2 0 16,0 2 0-16,0-4 0 0,0-5 0 16,-13-3 0-16,0-1 0 15,-3-1 0-15,-4 2 0 16,-5 3 0-16,-4 1 0 0,-7-1 0 16,-1 4 0-16,-2 2 0 15,-7 2 0-15,2 1 0 16,-5 3 0-16,-4 6 0 15,-4 1 0-15,-7 6 0 16,-6 0 0-16,-3 4 0 0,-9 0 0 16,-8 4 0-16,-1-1 0 15,-7 2 0-15,4-2 0 16,4-2 0-16,6 2 0 0,12-4 0 16,10 2 0-16,8-1 0 15,11-1 0-15,2 2 0 16,5-2 0-16,0 1 0 0,-6-1 0 15,6 1 0 1,-4 1 0-16,-2 2 0 0,2-3 0 16,4 5 0-16,-1-2 0 15,0 5 0-15,4 0 0 16,1 0 0-16,3 0 0 0,-4 0 0 16,-2 0 0-16,-6 0 0 15,0 0 0-15,2 0 0 16,-6 0 0-16,0 0 0 0,-5 0 0 15,6 0 0-15,0 0 0 16,-2 0 0-16,2 0 0 16,0 0 0-16,2 0 0 15,3 0 0-15,-4 0 0 16,9 0 0-16,-3 0 0 0,4 8 0 16,4 0 0-16,-2-8 0 15,-3 12 0-15,6-4 0 16,0 1 0-16,-1-9 0 0,6 13 0 15,-6-13 0-15,0 11 0 16,1-11 0-16,-1 12 0 16,1-12 0-16,0 12 0 0,-6-3 0 15,3-2 0-15,-6-7 0 16,0 13 0-16,0-13 0 16,1 9 0-16,-1-1 0 0,6-8 0 15,-3 8 0 1,8 0 0-16,0-8 0 0,1 11 0 15,-3-11 0-15,-1 12 0 16,2-1 0-16,-6-5 0 16,0 7 0-16,1 0 0 0,-1-6 0 15,5 5 0-15,-1 0 0 16,2 5 0-16,2-5 0 16,4 0 0-16,1 1 0 0,4-1 0 15,-4 0 0-15,3-1 0 16,0 2 0-16,1-1 0 15,1-3 0-15,-1 3 0 0,3-4 0 16,0 4 0 0,3-3 0-16,-3 2 0 0,5 2 0 15,-5-1 0-15,13-3 0 16,-8 2 0-16,8 1 0 0,-8-5 0 16,8 4 0-16,-8-4 0 15,-1-7 0-15,9 12 0 16,-11 0 0-16,0 1 0 0,2-6 0 15,0 1 0-15,9 2 0 16,-8-4 0-16,8 7 0 16,0-4 0-16,0-2 0 0,0 5 0 15,0 2 0-15,-9-3 0 16,9-2 0-16,-11-1 0 16,11 0 0-16,-8 4 0 15,8-3 0-15,-8-2 0 16,8 1 0-16,-9 2 0 15,9-3 0-15,0 5 0 16,0-4 0-16,0 5 0 0,0 3 0 16,0-4 0-16,0 4 0 15,0 4 0-15,0 0 0 0,0 1 0 16,0-1 0-16,0-3 0 16,0 3 0-16,0-4 0 15,0 0 0-15,0 1 0 16,0-1 0-16,0 0 0 15,0 1 0-15,0 3 0 0,0 1 0 16,0-2 0-16,0 3 0 16,0-3 0-16,0-3 0 15,0 1 0-15,0-1 0 16,0 1 0-16,9 2 0 0,-1 2 0 16,3-1 0-16,3 1 0 15,18 31 0 1,-21-35 0-16,2 0 0 15,-1 3 0 1,0-3 0-16,2-3 0 0,-6 4 0 16,3-2 0-16,-2 0 0 15,-3-9 0-15,2 8 0 16,1-7 0-16,-5-2 0 0,-4 3 0 16,5-9 0 15,-1 0 0-31,0 12 0 15,0-12 0-15,0 7 0 16,1 3 0-16,-2-10 0 16,3 7 0-16,-5-7 0 0,4 0 0 15</inkml:trace>
  <inkml:trace contextRef="#ctx0" brushRef="#br0" timeOffset="9842.44">23331 10045 2047 0,'5'0'0'0,"-2"0"0"16</inkml:trace>
  <inkml:trace contextRef="#ctx0" brushRef="#br0" timeOffset="9906.19">23339 10045 1962 0,'0'0'-603'0,"0"-4"51"16</inkml:trace>
  <inkml:trace contextRef="#ctx0" brushRef="#br0" timeOffset="11436.95">26661 10017 51 0,'0'-12'76'16,"0"3"56"-16,0 1 14 15,0 1-41-15,0-3-18 0,0 3-24 16,0 3 5-16,0 1 7 15,-6 3 16-15,6-5-2 16,0 5 1-16,0 0 0 16,-9 0 7-16,9 0 17 0,0 0-1 15,0 0-3-15,-8 0-30 16,8 0-14-16,0 0-24 16,0 0-15-16,0 0-16 15,0 0 0-15,0 0-4 0,0 0-6 16,0 0-6-16,0 0 1 15,0 12 2-15,8 0 2 16,1 6 0-16,-3-3-3 16,7 4 3-16,-1 7 4 0,0 3 5 15,2 2-2-15,-6 1-1 16,3 7-2-16,1 1-3 16,0 1 8-16,0 0-5 15,1-2 0-15,-5-1-3 16,0-2-1-16,1 2 0 0,-3-7 0 15,2 1 1-15,0-2 3 16,-3-2 2-16,0 6-6 0,-1-3 0 16,0 2-2-16,0 4 7 15,-4-1-9-15,0-3 10 16,0-2-3-16,0-5-5 0,0-2 3 16,0-5-6-16,0-1 10 15,0-2 2-15,0-4-1 16,0 0 3-16,0 1-2 15,0-1 1-15,0 4-11 16,0 4 9-16,0 1-6 0,-8 2-4 16,8 2 3-16,-14 4 1 15,3-1 9-15,0 1 4 16,-1-4-3-16,-1 0-2 0,4-6 4 16,-3-3-5-16,-4 5-3 15,4-2-8-15,1 3 11 0,-3 1 2 16,-1-2 0-16,-2 4 6 15,4-5-11-15,2 0 6 16,-1-4-6-16,4 1-4 16,0 0 0-16,-2-5 0 15,2 0 0-15,0-5 0 0,8 2 0 16,-12-9 0-16,12 12 0 16,-11 1 0-16,3-2 0 15,0 6 0-15,-1-2 0 0,9 3 0 16,-12-2 0-16,12-4 0 15,-14 0 0-15,8 0 0 16,6 0 0-16,-11-4 0 0,11 1 0 16,-8 0 0-16,8-2 0 15,-9-7 0-15,0 7 0 16,-3 7 0 0,-1-6 0-1,5-2 0-15,2-6 0 16,-3 11 0-1</inkml:trace>
  <inkml:trace contextRef="#ctx0" brushRef="#br0" timeOffset="11526.34">26431 11732 1958 0,'0'0'-214'15,"0"-5"-80"-15,0-1-28 16,0 4 20-16,0 2 6 0,0 0 50 15</inkml:trace>
  <inkml:trace contextRef="#ctx0" brushRef="#br0" timeOffset="12435.82">26410 11296 96 0,'0'-20'202'16,"0"3"-27"-16,-7 4-38 0,7 9-42 16,0 1-24-16,-9-1 8 15,9-1 13-15,0 5-2 16,0 0-9-16,0 0-8 0,-8 0 2 15,8 0 4-15,0 0-6 16,0 16-13-16,-13 9 0 16,-2 13-1-16,-1 6-15 0,-5 12-18 15,-1 10-8-15,8-5-6 16,-3-1-1-16,5-5-14 16,-2-8 10-16,14-6-6 15,-8-8-4-15,8-9 4 0,0-3 1 16,5-4 7-16,8-6-11 15,11-11 12-15,13 0-8 16,8 0 4-16,7 0 2 16,5 0-4-16,-2 0-6 0,1-4 7 15,-12 4 4-15,-5 0 6 16,-6 0 0-16,-4 0 8 16,-4 0 12-16,-6 12 8 0,-1-12 8 15,-7 8 1-15,1-8-1 16,-4 0-51-16,-8-4 0 47,-8-8 0-47,-4-9 0 15,1-11 0-15,-7-12 0 16,2-11 0-16,-4-4 0 0,-5-4 0 16,5 7 0-16,-5 4 0 15,2 6 0-15,-3 6 0 16,2 7 0-16,6 5 0 0,-4 4 0 15,5 8 0-15,2 3 0 16,4 4 0-16,3 1 0 16,8 4 0-16,-9 1 0 15,9-1 0-15,-9-1 0 0,1 5 0 47,8-4 0-31,0 1 0 15,0-1 0-31,0-1 0 0,-9 2 0 16,9-1 0-1,0-1 0-15,-8 5 0 16,0 0 0 31,2 0 0-47,-3 9 0 15,-4 6 0-15,-2 5 0 0,-10 10 0 16,-7 5-61-16,-1 7-459 16,2 6-18-16,5 10-389 15</inkml:trace>
  <inkml:trace contextRef="#ctx0" brushRef="#br0" timeOffset="13455.63">29123 12304 104 0,'-9'-12'205'16,"9"-4"-25"-16,-8 4-5 16,8 0-23-16,0 0 2 15,0 0 52-15,0 0 40 0,0 3 31 16,-8 1-14-16,8 8-178 16,-7 0-85-16,-2 0 0 15,1 12 0 1,8 17 0-16,-13 20 0 0,13 21 0 15,0 10 0-15,0 1 0 16,13-7 0-16,8-13 0 16,7-12 0-16,4-12 0 15,9-21 0-15,-1-16 0 16,5-21 0-16,3-19 0 16,-2-22 0-16,-7-7 0 0,-10 5 0 15,-4 2 0-15,-8 13 0 16,-6 13 0-16,-8 11 0 15,-3 13 0-15,0 31 0 16,0 20 0 0,5 14 0-16,3 3 0 0,1-4 0 15,3-6 0 1,2-11 0-16,-5-9 0 0,7-14 0 16,-2-16 0-16,2-18 0 15,0-13 0-15,-5-18 0 16,3-13 0-16,-3-11 0 15,1-4 0-15,-3 8 0 0,-4 7 0 16,-5 14 0-16,0 16 0 16,0 10-307-16,0 10-111 15,0 16-4-15,0 0 16 16</inkml:trace>
  <inkml:trace contextRef="#ctx0" brushRef="#br0" timeOffset="13627.3">29761 12232 188 0,'9'0'304'15,"-6"0"-43"-15,-3 8-67 16,0-8-16-16,5 7 20 16,-4 2-9-16,7 8-5 15,2 11-20-15,-2 7-66 16,0 11-45-16,-8 2-24 0,4 1-34 16,-4-3-147-16,4-6-205 15,-4-7-157-15,0-9 17 16</inkml:trace>
  <inkml:trace contextRef="#ctx0" brushRef="#br0" timeOffset="13768.75">29874 11898 711 0,'-30'-62'315'0,"13"18"-170"16,-1 12-77-16,6 8-35 15,12 7-25-15,0 13-97 16,0 4-127-16,8 21-95 15</inkml:trace>
  <inkml:trace contextRef="#ctx0" brushRef="#br0" timeOffset="14100.93">30016 12097 459 0,'0'0'301'0,"0"7"-114"15,0-7-64-15,0 10 20 16,0-10 15-16,0 16-51 15,8 13 9-15,1 16-24 0,0 12-38 16,-1 3-18-16,-8 5-11 16,0-4-14-16,0-7-8 15,0-14 8-15,0-12-6 16,0-8 8-16,0-8-3 0,0-12-13 16,0-15-12-16,0-18 6 15,11-11 4-15,4-6 2 16,6 2 9-16,0 12 10 15,-6 8-16-15,-2 15 0 16,3 13-3-16,1 20 8 16,-1 12 0-16,-3 10-16 15,1 2 11-15,3-7-335 16,1-5-32-16,6-12 9 0,7-20 31 16</inkml:trace>
  <inkml:trace contextRef="#ctx0" brushRef="#br0" timeOffset="14784.18">30711 12004 348 0,'12'-99'309'0,"-12"23"-26"0,0 19-65 16,-12 21-41-16,-7 21 5 15,-15 33-1-15,-11 35-15 16,-12 41-40-16,-8 24-69 16,0 16-57-16,11-4 0 15,15-8 0-15,14-15 0 16,13-26 0-16,12-16 0 15,12-24 0-15,13-25 0 0,6-30 0 16,11-29 0-16,3-39 0 16,0-40 0-16,-4-32 0 15,-5-27 0-15,-12 3 0 16,-8 12 0-16,-8 23 0 16,-8 24 0-16,0 30 0 15,-12 24 0-15,0 17 0 0,-1 20 0 16,2 14 0-1,-31 80 0-15,19 23 0 16,-5 38 0-16,3 16 0 16,13 7 0-16,12-7 0 15,12-11 0-15,13-18 0 16,11-19 0-16,4-26 0 16,5-21 0-16,-2-22 0 0,11-31 0 15,3-28 0-15,-5-31 0 16,-6-26 0-16,-14-20 0 15,-10 1 0-15,-11 6 0 16,-11 22 0-16,0 21 0 16,0 14 0-16,0 27 0 15,-17 19 0-15,-3 40 0 16,0 29 0-16,1 20 0 16,5 5 0-16,14-4 0 0,14-4 0 15,5-17 0-15,13-13 0 16,4-15 0-16,10-21 0 15,1-20 0-15,4-15 0 16,-12-26 0-16,-5-17 0 16,-16-19 0-16,-9-4 0 0,-9-1 0 15,-20 13 0 1,-8 12 0-16,-9 12 0 16,-11 21 0-16,-6 17 0 0,-3 7 0 15,1 11 0-15,8 5-151 16,11 5-237-16,12 2 2 15,14 3 40-15,11-3 1 16</inkml:trace>
  <inkml:trace contextRef="#ctx0" brushRef="#br0" timeOffset="15165.65">31430 11727 277 0,'14'-57'235'16,"-6"0"-54"-16,-8 9-7 15,0 6 5-15,-8 10 3 0,-1 7 14 16,-13 13-3-16,-7 12-47 16,-7 21-46-16,-10 19-44 15,3 10-27-15,5 6-14 16,15 5-1-16,11-4 2 16,12-4-13-16,12-9 3 0,16-2-11 15,21-6 7-15,13-3 0 16,6-4-10-16,-3-1 9 15,-9 4 0-15,-6 5-7 16,-10-1 3-16,-15 2 14 16,-13 1 15-16,-12 3-2 15,-20-2-24-15,-14-4 0 16,-2-4 0-16,-4-2 0 16,3-10 0-16,3-8 0 0,12-12 0 15,-3 0-239-15,8-12-97 16,5-8 10-16,12-17 59 15,12-12-48-15,13-15 38 16</inkml:trace>
  <inkml:trace contextRef="#ctx0" brushRef="#br0" timeOffset="15783.54">31780 11571 91 0,'0'-15'151'16,"0"2"-1"-16,0 6-65 16,0-1-40-16,0 8-13 15,0-5 19-15,0 2 15 16,0 3 10-16,0-5-11 16,0 5-18-16,-9 0-4 0,9 0-13 15,0 0 2-15,0 0-6 16,0 0 0-16,0 0-8 15,0 0 1-15,0 0-7 16,0 0 0-16,0-4-9 16,0 4 3-16,0 0 9 15,0 0 7-15,0 0 10 16,-9 0 21-16,9 0 16 0,0 0 9 16,0 0 4-16,0 0-19 15,0 0-19-15,0 0 13 31,0-4-34-31,0 4 4 0,0 0-9 16,0-4-4-16,0 4 0 16,0-5-9-16,0 5-1 15,0 0 1-15,0 0-1 16,0 0-8 0,0 0 2-16,0 0 7 15,0 0-6 1,0 0-1-16,0 0-4 15,0 0 4 1,0 0-8-16,0 0 6 16,0 0-2-16,0 0 5 15,0 0-1 1,0 9 5-16,0-9-1 0,0 0 4 16,0 0-5-16,0 0-8 15,0 0-16-15,0 0-63 16,0 0-80-16,0 0-106 15,0 0-39-15,-8 0-22 16</inkml:trace>
  <inkml:trace contextRef="#ctx0" brushRef="#br0" timeOffset="16329.77">31283 11693 440 0,'-17'-23'333'0,"6"4"-73"16,-1-3-41-16,12 6 27 15,-9 4 25-15,9 4-38 0,-8 8-188 16,0 24-45 0,8 33 0-16,-9 20 0 15,9 25 0-15,0 4 0 16,9-4 0-16,7-13 0 15,9-16 0-15,-1-16 0 0,4-20 0 16,1-20 0-16,1-26 0 16,1-24 0-1,-2-24 0-15,-1-17 0 0,-4-11 0 16,-8-3 0-16,-5 5 0 16,-3 14 0-16,-8 21 0 15,0 15 0-15,0 26 0 16,-8 26 0-16,-3 31 0 15,-1 15 0-15,12 7 0 0,0 2 0 16,0-12 0-16,0-14 0 16,12-10 0-16,4-19 0 15,4-19 0-15,6-17 0 16,5-23 0-16,6-34 0 16,2-23 0-16,4-17 0 15,-7 0 0-15,-7 16 0 16,-10 17 0-16,-7 15 0 0,-4 18 0 15,-8 15 0-15,0 13 0 16,0 12 0-16,-20 8 0 16,-3 21-109-16,-2 11-365 15,2 5-7-15,-2-1 29 16</inkml:trace>
  <inkml:trace contextRef="#ctx0" brushRef="#br0" timeOffset="16702.5">32099 11292 600 0,'9'-46'293'0,"-9"14"-63"16,0 7-48-16,0 5 17 15,-14 12 27-15,3 8-38 16,-6 16-59-16,2 18-129 16,1 6 0-16,14 8 0 0,5 10 0 15,12 2 0-15,7 10 0 16,12-1 0-16,9 0 0 15,9 4 0-15,-2 1 0 16,-8-1 0-16,-6-4 0 0,-11-4 0 16,-15-10 0-1,-12-8 0-15,-15-6 0 0,-22-9 0 16,-16-10 0-16,-7-14 0 16,-2-8 0-16,9-18 0 15,13-1 0-15,11-10 0 16,8-8 0-16,21 4 0 0,0 1 0 15,8 4 0-15,14 7 0 16,7 5 0-16,2 12-109 16,-2 4-273-16,-5 20-89 15,-12 4-11-15</inkml:trace>
  <inkml:trace contextRef="#ctx0" brushRef="#br0" timeOffset="17210.61">29066 13401 188 0,'-93'12'339'0,"0"-12"-35"0,3 0-118 16,12 0-82-16,13 7-15 15,13-7 58-15,11 0 74 16,13 0-15-16,8 0-69 15,11 0-62-15,9 0-24 0,29 0-51 16,37 0 0 0,50-12 0-16,64-12 0 0,58-16 0 15,67-14 0-15,56-7 0 16,38-5 0-16,11 2 0 16,-5-1 0-16,-1 4 0 15,-20-1 0-15,-17 5 0 0,-43 6 0 16,-56 1 0-16,-54 14 0 15,-50 5 0-15,-45 12 0 0,-37 3 0 16,-23 8 0-16,-23 4 0 16,-12 4 0-16,-10 0 0 15,-36 0-61 1,-27 0-675-16</inkml:trace>
  <inkml:trace contextRef="#ctx0" brushRef="#br0" timeOffset="18009.43">29602 10802 425 0,'13'-58'291'15,"-2"3"-77"-15,-3 14-63 0,-5 13-11 16,-3 4 25-16,0 11 12 16,0 13-61-16,0 13-53 15,0 32-9-15,-11 28-9 16,-5 25-6-16,-8 19-24 15,-1 6 4-15,5-6-9 0,0-10-5 16,7-22-9-16,1-25 14 16,12-15-7-16,0-17 11 15,0-19 6-15,0-21-17 16,0-28-2-16,16-34-5 16,19-32-21-16,8-25 5 15,10-7 11-15,0 5 5 0,-4 21 1 16,-15 26 8-16,-4 28 4 15,-9 12 2-15,-10 23 0 16,0 23 22-16,-2 27 34 16,-4 30-67-16,-5 25 0 15,0 15 0-15,0 0 0 16,8 1 0-16,0-12 0 0,1-13 0 16,-2-15-104-16,1-18-206 15,-3-11-108-15,-5-29-35 16</inkml:trace>
  <inkml:trace contextRef="#ctx0" brushRef="#br0" timeOffset="18169.45">29556 10990 396 0,'-39'0'235'0,"12"0"-94"0,10 0-67 15,17 0-24-15,0-4-12 16,17-4-19-16,18-4-11 15,22-4-33-15,15-8-133 16,10-8-120-16</inkml:trace>
  <inkml:trace contextRef="#ctx0" brushRef="#br0" timeOffset="18531.5">30200 10721 201 0,'0'-7'279'15,"0"-2"-48"-15,0 2-46 16,0 3-11-16,0-1 25 15,0 5-11-15,0 0-78 16,0 0-57-16,0 21-15 0,8 15-2 16,-2 13-4-16,2 13-19 15,1-2-8-15,-9-4 5 16,0-10-8-16,0-11 0 16,0-9 1-16,0-10 4 15,0-4 4-15,5-12-4 0,2-16-13 16,7-12-13-1,5-17 4-15,9-12 11 0,6-1 2 16,-3 6-2-16,-2 12-2 16,-6 11-2-16,-1 13 8 15,-2 16 1-15,-8 28 12 16,1 17-4-16,-10 11-1 16,-3 5-18-16,0 1-97 0,5-10-151 15,2-11-49-15,1-15 14 16,12-26 10-16,14-12 45 15</inkml:trace>
  <inkml:trace contextRef="#ctx0" brushRef="#br0" timeOffset="19258.16">30876 10652 109 0,'39'-108'264'0,"-16"13"-14"16,-12 21-15-16,-11 22-61 16,-8 28-45-16,-18 24 10 0,-23 45 12 15,-21 31-19-15,-8 25-47 16,1 19-37-16,14 2-24 15,8-14-8-15,23-13-14 16,13-22-4-16,19-20-8 16,8-19 8-16,20-28-5 0,20-22 1 15,17-24 2-15,9-34 1 16,-1-32 1 0,-5-33 8-16,-7-18 3 0,-17-14 26 15,-10 12 58-15,-15 20 89 16,-10 34-182-16,-9 23 0 15,0 24 0-15,0 30 0 16,-9 28 0-16,-2 42 0 16,-1 39 0-16,3 28 0 15,9 20 0-15,0 3 0 0,0-6 0 16,5-12 0 0,7-16 0-16,0-24-359 0,3-23 11 15,-2-17 70-15,-1-22 53 16,0-28 88-16,1-26 71 15,-1-22 47-15,1-17 28 16,2-9 34-16,-3 0 30 16,2 16 45-16,-6 17 14 0,-8 18-22 15,0 14-47-15,0 20-19 16,0 27 6-16,0 23 3 16,0 24 36-16,0 12 7 15,0 8-13-15,0-3-22 16,0-11-23-16,0-19-8 15,0-12 10-15,0-17 10 0,0-10 46 16,0-17 22 0,8-7-82-16,4-26-36 0,7-24 0 15,7-24 0-15,8-14 0 16,8 1 0-16,-5 17 0 16,-5 21 0-16,-2 19 0 15,-3 25 0-15,-3 19 0 16,-4 22 0-16,-3 16 0 15,-9 12 0-15,-4 0 0 0,-4-4 0 16,0-8 0 0,0-13 0-16,-12-7 0 0,-5-9 0 15,3-7 0-15,0-9 0 16,2 0 0-16,-5-13 0 16,6-6-164-16,11-11-273 15,0-7-23-15,15-11 0 16</inkml:trace>
  <inkml:trace contextRef="#ctx0" brushRef="#br0" timeOffset="19527.22">31803 10238 401 0,'0'-13'257'0,"0"13"-95"0,-17 13-24 16,-11 15 15-16,-7 13-2 16,1 8-23-1,6 11-51-15,0 1-33 0,11 1-18 16,17-10-3-16,0-7-17 15,9-10-2-15,-1-8-2 16,9-15-1-16,-1-12 1 16,3-21 6-16,3-20-7 15,-6-16 4-15,-10-7-1 0,-6-10 8 16,0 5-5-16,0 8-6 16,-11 13-3-16,0 15-20 15,11 12-78-15,-14 8-112 16,2 13-73-16,-2 0-4 15,14 13-10-15</inkml:trace>
  <inkml:trace contextRef="#ctx0" brushRef="#br0" timeOffset="19711.07">31775 10246 179 0,'19'-16'278'16,"1"5"-51"-16,-2-4-54 16,-7 7-10-16,-3 4 28 15,-3 4 5-15,-1 0-6 16,4 29 38-16,0 11-64 0,3 14-106 15,-2 6-58-15,-5 6 0 16,0-1 0 0,0-8 0-16,-4-13 0 0,0-10-307 15,0-11-167-15,0-10 19 16,0-13 82-16</inkml:trace>
  <inkml:trace contextRef="#ctx0" brushRef="#br0" timeOffset="19847.93">31840 9752 540 0,'-26'-94'327'16,"6"25"-150"-16,9 17-93 16,3 16-40-16,8 10-26 0,0 12-18 15,0 4-12-15,0 10-86 16,8 0-134-16,0 16-133 16</inkml:trace>
  <inkml:trace contextRef="#ctx0" brushRef="#br0" timeOffset="20424.13">32249 9508 252 0,'8'-12'302'15,"1"0"-71"-15,3 1-91 16,-4-1-21-16,1 2 42 16,-9 6 11-16,3 4-18 15,2 0-47-15,-2 26 4 16,5 13 5-16,1 22 9 15,3 17-68-15,0 19-57 16,1 13 0-16,-2 3 0 0,1 2 0 16,1 0 0-16,-2-13 0 15,2-13 0-15,0-20 0 16,-1-16 0-16,-4-12 0 0,0-17 0 16,-1-12 0-16,-3-12 0 15,5-16 0-15,3-20 0 16,-4-21 0-16,-8-17 0 15,0-2 0-15,-16 2 0 0,-11 8 0 16,-11 13 0 0,-11 16 0-16,-13 25 0 0,-11 20 0 15,-2 30 0-15,-3 18 0 16,8 13 0-16,18 5 0 16,16 4 0-16,15-5 0 15,21-8 0-15,21-9 0 16,19-11 0-16,21-11 0 0,12-19 0 15,8-15 0-15,1-7 0 16,-9-16 0-16,-12 0 0 16,-12-10 0-16,-9-7 0 0,-10-1 0 15,-13 1 0-15,-8-1 0 16,-4 8 0-16,-5 5 0 16,0 7 0-16,0 10 0 15,0 2 0-15,0 4 0 0</inkml:trace>
  <inkml:trace contextRef="#ctx0" brushRef="#br0" timeOffset="20467.86">32546 10346 1776 0,'0'0'-347'0,"0"0"-25"0,0 10 11 16,-8-3 31-16</inkml:trace>
  <inkml:trace contextRef="#ctx0" brushRef="#br0" timeOffset="23120.17">32973 12793 107 0,'11'21'199'0,"1"-4"-61"0,2-1-46 15,-3-4-21-15,-2 1 11 16,-3-13 35-16,-1 7 35 15,-2-7 29-15,2 0 21 0,3 0-6 16,5 0-7-16,0 0 14 16,5-7-85-16,12-15-118 0,7-9 0 15,12-15 0-15,2-16 0 16,10-20 0-16,7-18 0 16,11-27 0-16,6-14 0 15,5-16 0-15,-1 7 0 0,0 7 0 16,-51 18 0-16,-38 6 0 15,0 15 0-15,0 2 0 0,0 9 0 16,0-2 0-16,0 5 0 16,0 2 0-16,0-11 0 0,0-2 0 15,0-8 0-15,0-10 0 16,0-4 0-16,0-2 0 0,0-5 0 16,-32-2 0-1,-19 3 0-15,3 11 0 0,-2 11 0 16,-2 15 0-16,-4 6 0 15,-6 8 0-15,-6 8 0 0,-5 10 0 16,-1 4 0-16,6 1 0 16,3 11 0-16,11 8 0 15,6 2 0-15,3 6 0 16,0 4 0-16,0-4 0 0,-6 3 0 16,-11 5 0-16,-10 3 0 15,-14 2 0-15,-16 2 0 16,-11 5 0-16,-6 8 0 15,-2 0 0-15,4 0 0 0,2 0 0 16,10 0 0 0,8 0 0-16,-2 0 0 0,3 0 0 15,-10 0 0-15,-8 8 0 16,-5 8 0-16,-2 5 0 16,-1 3 0-16,4-1 0 15,5 11 0-15,2 2 0 16,12 6 0-16,1 11 0 15,7 7 0-15,8 6 0 0,2 7 0 16,7 1 0-16,6-2 0 16,3 1 0-1,3 1 0-15,5-1 0 0,0 5 0 16,1-1 0-16,3-8 0 16,4-8 0-16,5 1 0 15,-2-1 0-15,2 3 0 16,0 5 0-16,-1 10 0 0,0 6 0 15,0 1 0-15,1 2 0 16,3 2 0-16,0-4 0 16,1-6 0-16,2-1 0 15,7-6 0-15,2 0 0 0,5-3 0 16,4-1 0-16,-1 5 0 16,0-6 0-16,3 6 0 15,-4 7 0-15,2 8 0 16,3 17 0-16,3 3 0 15,5 6 0-15,9-2 0 16,0 1 0-16,12 0 0 16,7 0 0-16,10-4 0 0,8-9 0 15,8-1 0-15,8-7 0 16,7-3 0-16,9-9 0 16,0-8 0-16,-1-11 0 0,3-10 0 15,-6-7 0-15,3-9 0 16,0-7 0-16,2-8 0 15,9-9 0-15,-5-12 0 16,0 0 0-16,-7-5 0 16,-7-7 0-16,-7-4 0 15,-18-1 0-15,-1 3 0 16,-14-4 0-16,-7 2 0 0,-13 0-444 16,0-5-81-16,-8 6 33 15</inkml:trace>
  <inkml:trace contextRef="#ctx0" brushRef="#br0" timeOffset="25513.25">28851 8836 129 0,'0'0'283'0,"0"0"-14"0,0 0-20 15,0 0-32-15,0 0 21 16,0-3 19-16,0-1 12 16,-8 4-133-16,8-5-136 15,0 2 0-15,8-10 0 0,13-7 0 16,23-13 0-16,24-7 0 16,26-13 0-16,13-8 0 15,1-1 0-15,2 10 0 16,-17-1 0-16,-17 12 0 15,-11 4 0-15,-14 10 0 16,-16 6 0-16,-10 9 0 16,-8-1 0-16,-9 1 0 15,-8 9 0 1,0-2 0-16,0-4 0 16,-12 2 0-16,-1-1-319 15,1-5-263-15,-5 0 21 16</inkml:trace>
  <inkml:trace contextRef="#ctx0" brushRef="#br0" timeOffset="26480.65">30369 7465 18 0,'3'-9'55'0,"2"2"79"0,0-2 50 15,-5-4-49 1,0-3-44-16,0 1-29 16,0-10 1-16,0-5-1 0,0 0 5 15,-10-8 2-15,2 2-24 16,-3-2 17-16,-1 3 2 15,1 6 20-15,3 5 2 16,-2 8-29-16,2 4-27 16,0 3-2-16,0 9-24 0,-4 0 0 15,4 0-4-15,0 16-3 16,-1 13-2-16,9 16 8 16,-8 24-1-16,8 24 2 15,0 30 2-15,8 24-1 16,9 15-2-16,3 6-2 15,0-7 5-15,2-6-6 16,-6-20 1-16,2-20-3 16,4-27 1-16,-5-14 1 15,-5-22-13-15,-6-20-44 0,-1-15-107 16,-5-21-109-16,0-28-45 16,-16-25 27-16</inkml:trace>
  <inkml:trace contextRef="#ctx0" brushRef="#br0" timeOffset="27029.87">30222 8002 88 0,'-36'-33'253'0,"4"10"-81"15,4 6-57-15,8 4-55 0,3 6-32 16,9 3-2-16,8-1-13 16,0 3 2-16,8-3-11 15,18 0 1-15,8-2-7 16,20-6 2-16,11-7 0 15,8-9 3-15,1-4-1 16,-6 2-1-16,-11 3 1 16,-9-1 2-16,-6 4 21 15,-14 4 24-15,-8 5 12 0,-6 9 0 16,-11-2-10-16,-3 9-9 16,0 0-3-16,0 0-3 15,-9 0-12-15,-3 16-11 16,-4 13-7-16,-7 20 0 15,-7 20-4-15,4 8 1 16,8 0-8-16,10 0 3 16,8-8 2-16,12-7-3 15,2-13 3-15,12-8-2 16,-1-13-3-16,-3-11 3 16,0-17 4-16,-4 0-9 15,-4-26 3-15,-2-15-1 0,-7-16 5 16,-5-12 6-16,0 5 14 15,-12-3 8-15,-4 16 15 16,-1 6 12-16,5 14-14 16,-2 8-20-16,14 13-17 15,0 5-8-15,0 5 7 16,0 24-6-16,14 9 4 0,12 4-2 16,8 4 1-16,8 0-3 15,2-2-11-15,5-5-61 16,0-11-147-16,-1-10-86 15,0-13-47-15</inkml:trace>
  <inkml:trace contextRef="#ctx0" brushRef="#br0" timeOffset="27361.62">31308 7629 262 0,'0'-33'256'0,"-9"8"-64"15,1 8-67-15,0 4-44 16,8 6-24-16,-8 7-17 15,8-4-14-15,0-1-9 16,0 2-7-16,0-1-7 16,0-1 0-16,5-2-3 0,-2-2 3 15,5-4-5 1,-8-6-2-16,0-9-4 16,0 2 16-16,-11 6 26 15,-3 4 5-15,-6 9-17 0,-8 7-10 16,-8 15-7-16,-13 23 3 15,0 13 1-15,5 15-4 16,7 11 1-16,9 1-8 16,11-5-2-16,17-8 5 15,9-3-7-15,10-13-7 16,14-17-69-16,13-11-117 0,5-21-81 16,6-21-11-1</inkml:trace>
  <inkml:trace contextRef="#ctx0" brushRef="#br0" timeOffset="27711.43">31421 7591 354 0,'0'-29'206'16,"0"8"-84"-16,0 10-51 15,0 3-25-15,0-1-18 16,0 9-6-16,6 0-8 16,3 12-7-16,7-3 2 0,10-2-9 15,2-7 2-15,5-3 0 16,4-13-5-16,-6-9 6 15,-5 0-6-15,-6-3 3 16,-7-5 4-16,-12 2-2 16,-1 3 11-16,0-2 38 15,-14 10 23-15,-6 3-24 16,-1 5-29-16,-3 12-7 16,-4 17-2-16,-1 23 3 15,4 21-2-15,5 13-8 0,8 2-3 16,12 3 0-16,4-11-9 15,13-10 11-15,2-13-7 16,10-17-6-16,-1-16-47 16,8-19-87-16,7-34-54 15,-4-28-45-15,4-25 15 16,5-16-50-16</inkml:trace>
  <inkml:trace contextRef="#ctx0" brushRef="#br0" timeOffset="28159.69">31913 7049 147 0,'12'-92'253'0,"-4"13"-27"16,-3 23-33-16,-5 15-66 15,0 12-57-15,0 9-34 16,0 12-20-16,0 8 1 16,0 24 16-16,-13 21 12 15,4 20 12-15,1 17-2 16,0 11-4-16,1 17 16 16,7 8-26-16,-14-4-14 15,8-5-7-15,-2-19-10 16,8-21-3-16,0-19 0 0,0-14 13 15,0-15 57-15,0-21 41 16,0-21-56-16,3-27-37 16,13-22-17-16,4-7-6 15,6 4-6-15,-3 8 7 16,-3 16-4-16,2 8-1 0,-8 12-10 16,-2 13 2-16,9 16 1 15,3 12-3-15,4 21 3 16,-3 15 6-16,-7 14 8 15,-10 11 1-15,-8 4 6 0,-17 0-8 16,-9-6 3 0,4-11 6-16,-7-10 0 15,-1-10-5-15,4-16-3 0,-4-12-1 16,6-12-3-16,-4-15-41 16,2-10-14-16,4-11-97 15,-3-5-54-15,4 1-29 16,5-2-17-16,4 1-6 15,12 5-2-15</inkml:trace>
  <inkml:trace contextRef="#ctx0" brushRef="#br0" timeOffset="28493.43">32295 7306 145 0,'11'-12'219'15,"-3"1"-43"-15,-5 1-45 16,-3 5-28-16,0 5-17 0,0 0-11 15,0 0-27-15,0 0-27 16,0 17-11-16,0 16-5 16,0 17 0-16,0 9-2 15,14 11 2-15,10-1-3 0,4-6-2 16,9-11 3-16,4-17-12 16,-1-13 13-16,0-22-1 15,-1-11 0-15,-8-30 13 16,-2-21 14-16,-13-11 2 15,-7-10 29-15,-9 6 28 16,-14 12 80-16,-5 12-18 0,-2 13-71 16,-4 19-43-16,-11 18-28 15,-7 10-10-15,-11 17-14 16,0 13-63-16,7 4-102 16,4 5-82-16,12-6-47 0,6-4-47 15</inkml:trace>
  <inkml:trace contextRef="#ctx0" brushRef="#br0" timeOffset="28809.1">33026 7168 360 0,'9'-9'217'0,"-9"9"-79"16,-22 0-38-16,-15 24-9 0,-11 14-14 15,-6 7-26-15,6 7-17 16,12 5-16-16,11 5-13 15,13-2 1-15,12-3-6 16,8-7 0-16,8-13-4 0,5-9-2 16,7-11 8-16,1-17 6 15,2-17-2-15,6-16-4 16,-7-16 14-16,-3-13 11 16,-5 2 0-16,-11-1 2 15,-6 4 2-15,-5 7 4 0,-13 14-8 16,-4 8-8-16,-4 11-19 15,-6 13-30-15,-5 4-83 16,-5 16-111-16,4 5-88 0,4-2-3 16</inkml:trace>
  <inkml:trace contextRef="#ctx0" brushRef="#br0" timeOffset="29060.25">33323 6883 509 0,'19'-33'294'16,"-3"5"-100"-16,-2 7-90 16,-6 6-21-16,-5 6 13 0,-3 4-26 15,0 5-30-15,0 14-20 16,0 14 16-16,0 16 8 16,0 22 0-16,-11 10-13 0,-7 19-19 15,-7 7-1-15,2 3-16 16,-2 1-40-16,2-17-145 15,6-15-97-15,4-21-10 0,13-17 39 16,8-36 44 0</inkml:trace>
  <inkml:trace contextRef="#ctx0" brushRef="#br0" timeOffset="29322.78">33691 7097 246 0,'45'-48'255'0,"-17"13"-37"15,-12 10-62-15,-8 8-61 16,-8 4-42-16,-12 13-13 0,-11 0-5 15,-14 22 2-15,-8 2-1 16,-5 10-5-16,-2-2-6 16,-1-1-8-16,13-2-5 0,12-5-5 15,12-3-4 1,16 0-3-16,4-6 4 0,19-2-1 16,26-1 7-16,30-4 10 15,17-8 27-15,14 0 51 0,-36 0 4 16,-74 0-8-16,0 0-34 15,0-5-32-15,0 2-5 0,0-1-15 16,0-1-7-16,0 2-28 16,0 3-109-16,0 0-141 0,0 0-85 15,0 0-30-15</inkml:trace>
  <inkml:trace contextRef="#ctx0" brushRef="#br0" timeOffset="29997.1">29952 8824 332 0,'-54'17'243'16,"8"-4"-84"-16,15-5-83 15,7-8-23-15,11 7 19 16,13-7 4-16,0 0-10 0,21-5-24 15,35-10 0-15,59-17-1 16,63-21 17-16,62-18-6 16,36-10-15-16,29-4-14 15,11-4-12-15,9 5-2 16,0 1 0-16,-13 10 45 0,-15 4 50 16,-21 8 40-16,-19 7 54 15,-25 9-52-15,-34 5-146 16,-31 9 0-16,-37 5 0 0,-73 6 0 15,-57 4 0-15,0 4 0 16,0 3 0-16,0 9-167 63,0 9-360-63,0 3-48 15</inkml:trace>
  <inkml:trace contextRef="#ctx0" brushRef="#br0" timeOffset="30936.36">29971 8881 103 0,'0'0'151'15,"0"0"15"-15,0 0-50 0,0 0-34 16,0 0-16 0,0 0 17-16,0-2 34 0,0-3 17 15,0 0-19-15,0 5-16 16,-8 0-27-16,0 0 5 16,8 0 12-16,-13 0-9 15,2 0-13-15,-2 0-33 16,-7 0-14-16,-4 21-9 0,-6 3-9 15,-1 12 6-15,-4 13 15 16,-3 8 5-16,3 5-3 16,2-1-16-16,7-1 4 15,6 5-2-15,9 1-6 16,11 3-1-16,0 0-4 16,8 0 1-16,6 0 0 15,12-2 7-15,2-9-8 16,4 0 6-16,1-9-12 0,-2-8 4 15,3-3 16-15,-6-9-10 16,-8-10-3-16,2-3 2 16,-7-4 2-16,-3-12 4 15,-4 0-2-15,-3 0 9 16,3 0 17-16,-5 0 15 0,3 0 11 16,-6 0-29-1,4 0-30 1</inkml:trace>
  <inkml:trace contextRef="#ctx0" brushRef="#br0" timeOffset="31099.41">29952 10033 2014 0,'0'0'-542'16,"0"0"-3"-16,0-12 100 16</inkml:trace>
  <inkml:trace contextRef="#ctx0" brushRef="#br0" timeOffset="31496.29">29993 9902 398 0,'-22'-19'341'0,"6"-1"-69"16,0-1-115-16,3 5-41 16,13 4 6-16,0-1 13 0,0 6-29 15,0-1-41-15,0 3-29 16,0 5-21-16,0 0-11 15,0 0-2 1,13 0-6-16,3 13 0 16,5 3 1-16,-1 7 4 15,0 2-4-15,-3 3 8 0,-8 5 7 16,-9-4 11-16,0-1 2 16,-14 1 33-1,-7-1 10-15,-1 1 6 0,-11-5-48 16,-1-3-26-16,-2-5 0 15,3 0 0-15,5-3 0 16,-1-4 0-16,10-9 0 16,2 0 0-16,6 8 0 0,2-8 0 15</inkml:trace>
  <inkml:trace contextRef="#ctx0" brushRef="#br0" timeOffset="31703.13">29736 10161 2047 0,'0'-15'0'0,"0"0"0"15,0-14 0-15,9-4 0 16,-1 2 0 0,0-2 0-16,4 4 0 0,-6 5 0 15,2 4 0-15,2 0 0 16,-6 8 0-16,0-2 0 16,0 6 0-16,0 4 0 15,-4 1 0-15,0-1 0 31,0 0 0-15,0-4-193-16,0 3-72 16,0-3-31-16,0-1-34 15,0-3 0-15,0 1 27 16</inkml:trace>
  <inkml:trace contextRef="#ctx0" brushRef="#br0" timeOffset="33320.54">29963 8824 78 0,'-8'0'195'0,"8"0"-3"0,-13 0-29 16,13 0-21-16,-11-3-11 16,3-1 6-16,-4-5-3 15,4 6-2-15,0-2-25 16,-5 5-33-16,5 0-19 16,0 0-20-16,0 0-11 0,-1 0-19 15,-4 0 6 1,-2 8-7-16,-1 5 0 15,-5-1 9-15,-2 0-3 0,-2-1 5 16,-3 2 0-16,0 4 8 16,-6-1-6-16,6 0 3 15,0 4-5-15,-1 1 0 16,1-1 3-16,-1 0-4 0,1 5-11 16,-5-1-3-16,1 1 4 15,0 0 3-15,2-2-4 16,-1 3 12-16,2-2 4 15,1 0 3-15,-1 4-6 16,5 1-5-16,1-1 7 16,1 5-4-16,-2 3-3 0,5 4-8 15,-3 2 9-15,-2 2 0 16,-6 6 5-16,3 2-2 16,-3 1 5-16,5 0 7 15,-1 5-27-15,-2-1 0 16,0-5 0-16,-1 5 0 0,4-4 0 15,6-4 0-15,-2-4 0 16,4-4 0-16,4-5 0 16,7 2 0-16,6 1 0 15,0 6 0-15,0 1 0 16,0-1 0-16,0-5 0 16,0 1 0-16,0-5 0 0,-9-3 0 15,9-6 0-15,0 3 0 16,0-2 0-16,0 0 0 15,0 6 0-15,0-6 0 16,0 4 0-16,0 0 0 0,6 2 0 16,-3-1 0-16,0-1 0 15,0-4 0-15,-3 0 0 16,0 1 0-16,0-1 0 16,0 0 0-16,0 1 0 15,5 0 0-15,-2-1 0 16,5-4 0-16,1 1 0 0,-4-1 0 15,-1 1 0-15,4-5 0 16,-4-1 0-16,4 8 0 16,-3-8 0-16,3 2 0 0,-2-2 0 15,3 3 0-15,-1-1 0 16,0-7 0-16,0 4 0 16,-4-7 0-16,5 1 0 15,-1 1 0-15,0 3 0 0,1-4 0 16,-1-4 0-1,-5 1 0-15,5-1 0 0,0 0 0 16,1 4 0-16,-1 1 0 16,1-1 0-16,3-5 0 15,-4 2 0-15,-2-9 0 16,2 8 0-16,-2-8 0 0,-3 0 0 16,2 8 0-16,-5 1 0 46,0-2 0-46,0 2 0 16,4-9 0-16,0 12 0 16,4-12 0-16,-4 7 0 15,2-7 0-15,-3 0 0 16,-3 10 0-16,5-10 0 16,-2 0 0-1,0 7 0-15,-3-14-44 47,0-5-240-47,0-2-120 16,0 2 9-16,0 5 38 15,0 3 80-15</inkml:trace>
  <inkml:trace contextRef="#ctx0" brushRef="#br0" timeOffset="33858.78">28900 11507 128 0,'-20'-4'269'15,"-1"-1"-65"-15,5 5-77 16,-1 0-58-16,6 0 14 16,-2 0 20-16,5 0-17 15,8 0-32-15,-8 0-9 16,8 0-37-1,4 0-3-15,8 9-3 16,4-1 5-16,9 0 3 0,4 5-4 16,7 2 4-16,0 1 5 15,4 6-6-15,-3-2 2 16,0 0 3-16,0 4 8 16,-6 2 3-16,3-7 5 0,-9 2 11 15,-6-4 0-15,-3-2-4 16,-4-2-11-16,1-5-3 15,-5-8 10-15,-3 0 35 16,-5 0 27-16,0 0-7 0,0 0-11 16,0 0-17-16,0 0-2 15,0-8-4-15,0-13-50 16,0-15-4-16,0-18 0 16,0-6 0-16,0-10 0 15,3 6 0-15,0 6 0 16,0 10 0-16,-3 11 0 0,0 9 0 15,0 3-1-15,0 8 2 16,0 6-1-16,0 2 0 16,0 2 0-16,0 2 0 15</inkml:trace>
  <inkml:trace contextRef="#ctx0" brushRef="#br0" timeOffset="34094.98">29253 11214 2047 0,'-8'0'0'16,"-1"0"0"-16,1 0 0 15,0 0 0-15,-4 0 0 16,-3 0 0-16,-1 0 0 0,-10 0 0 16,-2 12 0-16,0 1 0 15,-9-1 0-15,0 5 0 16,-5 3 0-16,3 1 0 0,4-5 0 16,2-2 0-16,4 4 0 15,4-7 0-15,1 1 0 16,8-12 0-16,2 9 0 15,3-9 0-15,5 0 0 16</inkml:trace>
  <inkml:trace contextRef="#ctx0" brushRef="#br0" timeOffset="34438.99">28747 11396 2047 0,'0'13'0'15,"0"-1"0"1,0 5 0-16,0-1 0 16,9 5 0-16,7-2 0 15,14 7 0-15,6 2 0 0,9 1 0 16,8-1 0-16,-2-4 0 15,0 0 0-15,-7-3 0 16,-6-4 0-16,-7-5 0 16,-5 0 0-16,-4-6 0 0,-5 5 0 15,-1-11 0-15,-3 11 0 16,-5-3 0-16,0-8 0 16,-5 9 0-16,-3-9-73 62,0 0-111-62,0 0-117 0,0 0-80 16,0 0-19-16,-11 0 50 15</inkml:trace>
  <inkml:trace contextRef="#ctx0" brushRef="#br0" timeOffset="37689.3">32679 12467 53 0,'-6'-4'163'15,"-2"4"34"-15,-1 0-34 16,1-4-62-16,8 1-53 15,0-2-17-15,0 5 11 16,0 0 33-16,-8-4 24 16,8 0 0-16,0 0-2 0,0 0-10 15,0 4-11-15,0 0-2 16,0 0-2-16,0 0-2 16,0 0-18-16,0 0-25 0,0 0-16 15,0 0-6-15,0 0-1 16,0 12-4-16,0 8 10 15,8 14-5-15,0 6 9 0,-4 8 0 16,4 6 1-16,-3 7 7 16,-2 4 33-16,-3 4 15 15,0 9 4-15,0 3-11 0,-11 0-24 16,-6 4-19 0,-4-1-20-16,-3-3 0 0,1-5 0 15,-7-2 0-15,-2-1 0 16,-9-5 0-16,-3 6 0 15,-6 0 0-15,-2 0 0 0,-9 2 0 16,1 6 0-16,-2-5 0 16,2 1 0-16,1-6 0 15,3-4 0-15,5-6 0 16,-3-10 0-16,0 2 0 16,2-5 0-16,0-4 0 0,0-8 0 15,-2-5 0 1,-3 0 0-16,2 2 0 0,-7-3 0 15,2 6 0-15,-11-3 0 16,1 1 0-16,-3 2 0 16,5-1 0-16,-6-3 0 15,1 0 0-15,5-5 0 16,-1 1 0-16,-1-5 0 0,6-3 0 16,3-5 0-16,5 0 0 15,2 1 0-15,6-2 0 16,3 2 0-16,8-1 0 15,6-4 0-15,1 0 0 16,10-3 0-16,0-1 0 16,3-8 0-16,5 9 0 15,1-9 0-15,-3 0 0 16,3 0 0 0,3 0 0-16,-1 0 0 15,-2 0 0 1,3 0 0-1</inkml:trace>
  <inkml:trace contextRef="#ctx0" brushRef="#br0" timeOffset="37843.24">30167 15223 2047 0,'0'9'0'31,"-13"-9"0"-15,5 8 0-16,8 0 0 15,-8-8 0-15,8 8 0 16</inkml:trace>
  <inkml:trace contextRef="#ctx0" brushRef="#br0" timeOffset="38302.37">30129 15256 2047 0,'0'9'0'0,"-11"-2"0"16,-1-7 0-16,-1 9 0 15,1-1 0-15,4 0 0 16,-1 1 0 0,9-1 0-16,-11-8 0 0,11 8 0 15,-8-8 0 1,8 12 0-16,0-4 0 31,-9-8 0 16,1 0 0-31,8 9 0 30,-8-9 0-30,0 0 0 15,8 7 0-31,0 1 0 32,0-8-39 30,0 0-349-62,4 0-56 0,4 0-11 16</inkml:trace>
  <inkml:trace contextRef="#ctx0" brushRef="#br0" timeOffset="43707.52">21451 15387 295 0,'0'-4'237'0,"0"4"-24"15,0 0-68-15,-8 0-44 16,8 0-6-16,-9 0 9 0,9-4-13 16,0 4-20-16,0-4-30 15,0 4-9-15,0 0-4 16,0 0 8-16,0 0 19 16,-6 0 1-16,6 0 13 15,-12 0-9-15,-2 0-9 0,3 0 1 16,-4 8-6-16,-1-8 9 15,-2 11 2-15,-3 3-9 16,-2-2-39-16,-6 0-9 0,4-5 0 16,0 2 0-16,-1-1 0 15,1-8 0-15,2 9 0 0,-3-9 0 16,4 0 0-16,5 0 0 16,-5 0 0-16,6 0 0 15,0 0 0-15,0-5 0 0,4-4 0 16,-1 2 0-16,4 0 0 15,-3-4 0-15,1 0 0 16,-3-1 0-16,3-4 0 16,0-1 0-16,-7-2 0 0,1-7 0 15,1 2 0-15,-3-1 0 16,-1 5 0-16,2-4 0 0,4 4 0 16,-3-5 0-16,5 0 0 15,-1 0 0-15,1-3 0 16,0-5 0-16,-1 1 0 0,-1-5 0 15,-4 1 0-15,1-4 0 16,1-1 0-16,-3 0 0 16,3-3 0-16,-1-5 0 15,1 0 0-15,1-1 0 0,-2-2 0 16,0-4 0-16,4-2 0 16,1 1 0-16,1-1 0 15,0-2 0-15,1-5 0 0,-2 4 0 16,-1-1 0-16,5 2 0 15,8-1 0-15,-8-1 0 16,0 5 0-16,8 0 0 0,0 5 0 16,0-1 0-16,0 3 0 15,0 6 0-15,0 3 0 16,0 1 0-16,0-1 0 16,0 3 0-16,8 7 0 0,0 3 0 15,-3 1 0-15,4 9 0 16,-6 1 0-16,5 1 0 0,4-3 0 15,2 2 0-15,-3 0 0 16,4 5 0-16,6-4 0 16,0-2 0-16,2 3 0 0,3-2 0 15,-4 5 0-15,3 0 0 16,0 0 0-16,1 0 0 0,-3 0 0 16,-3-4 0-1,2 4 0-15,-6 0 0 0,-1-1 0 16,-4-3 0-16,3 2 0 15,-2 3 0-15,2-1 0 0,-5 0 0 16,7 4 0-16,-2-1 0 16,-2 2 0-16,-3-3 0 15,-1 3 0-15,3-2 0 0,-3 2 0 16,1-1 0-16,-1 4 0 16,0-6 0-16,-1 4 0 0,7 1 0 15,-3-3 0-15,1-1 0 16,-4 1 0-16,0 1 0 0,5-2 0 15,-1 2 0 1,0-2 0-16,-3 2 0 0,2 2 0 16,-3-1 0-16,1 4 0 15,-1-3 0-15,-4 1 0 63,-4 1 0-48,4-2 0-15,0 5 0 0</inkml:trace>
  <inkml:trace contextRef="#ctx0" brushRef="#br0" timeOffset="44187.7">21123 12838 2047 0,'0'-4'0'16,"0"1"0"-1,4 3 0-15,1 0 0 31</inkml:trace>
  <inkml:trace contextRef="#ctx0" brushRef="#br0" timeOffset="44265.19">21136 12831 2047 0</inkml:trace>
  <inkml:trace contextRef="#ctx0" brushRef="#br0" timeOffset="44561.98">21140 12822 2047 0,'8'-8'0'0,"-5"4"0"0,5-1 0 16,1-3 0-16,-1 2 0 16,3-4 0-16,3 2 0 0,1 0 0 15,2-4 0-15,2 4 0 16,-2-3 0-16,1-1 0 16,-4 1 0-16,-1 4 0 0,-6 3 0 15,2 0 0-15,-5 4 0 16,0 0 0-16</inkml:trace>
  <inkml:trace contextRef="#ctx0" brushRef="#br0" timeOffset="44642.43">21338 12696 1883 0,'0'0'-292'0,"0"0"-75"16,0 0-16-16,0 0 14 15</inkml:trace>
  <inkml:trace contextRef="#ctx0" brushRef="#br0" timeOffset="45853.3">20956 12536 57 0,'-17'0'128'0,"3"0"57"16,1 0-35-16,0 0-18 0,2 0-35 16,-3 0-1-16,6-4 11 15,2 4 10-15,6 0-9 16,-9 0-21-16,9 0-34 0,0 0-15 15,0 0-6-15,0 0-10 16,0 0-6-16,6 0-9 16,0 0-1-16,2 0 0 15,9 0-4-15,7 0 4 0,8 0-1 16,9 12-5-16,0-12-1 16,5 9 5-16,1-9-8 15,2 0 9-15,2 0 0 0,3 0-8 16,-6-5 4-16,-1-2-5 15,-13 2 1-15,-8 1 6 0,-6 4-3 16,-9 0 3-16,3 0-1 16,-6 0-4-16,-8 0 3 15,0 0-4-15,0 0 9 16,0 0 2-16,0 0-5 0,0 0-6 16,0 0 8-1,0 0-2-15,0 0 4 16,0 0 5-16,0 0-1 15,0 0-5-15,0 12 6 0,0-3 3 16,0 3 1-16,0 5-4 16,-8 2-10-16,8 7 10 0,-9 2-4 15,1 1-3-15,8 9 5 16,-13 1-5-16,13 3 8 16,0 5 3-16,-9 3-1 0,9 42 16 15,0-50-26 1,0 18 4-1,0-38 1-15,0-6-5 16,0-4 4-16,0-4-1 0,0-8 2 16,0 0 3-16,0 0-7 15,0 0 6-15,0 0-5 16,0 0 2-16,0 0 12 0,0 0 15 16,0 0 6-16,0 0 5 15,0 0-10-15,-6 0 4 0,-2 0-12 16,0 0-29-16,-10-12 0 15,0-4 0-15,-7-9 0 16,0-8 0-16,0-3 0 0,-3-2 0 16,-1-1 0-16,-2-3 0 15,-3 3 0-15,3-2 0 16,-6-4 0-16,-2 0 0 0,-4 0 0 16,4 4 0-16,-3 1 0 15,6 7 0-15,-2 4 0 16,11 5 0-16,-25-13 0 15,32 24 0-15,7 6 0 16,4-2 0-16,9 5 0 16</inkml:trace>
  <inkml:trace contextRef="#ctx0" brushRef="#br0" timeOffset="45912.16">20753 12459 2001 0,'9'0'-101'0,"-1"0"-41"16,0 13-47-16,5-1-69 15,5 1-46-15,8-1-32 16,-1-5 10-16</inkml:trace>
  <inkml:trace contextRef="#ctx0" brushRef="#br0" timeOffset="47451.43">21448 12218 74 0,'0'10'235'0,"0"-10"-58"16,-8 7-39-16,8-7-38 0,-7 0-10 15,7 0 17-15,-13 0 27 16,5 0-4-16,-5 0-18 16,-3 0-19-16,-4 0-3 0,-5 0-24 15,-4 0 1-15,-2-12 1 16,-3 0-2-16,-5 0-6 15,-3-3 12-15,-2-10 5 16,0 0 6-16,1-7-75 0,4-2-8 16,2 2 0-16,6-4 0 15,2-3 0-15,-1 4 0 16,3-5 0-16,-6-5 0 0,2-4 0 16,-3-7 0-16,-2-1 0 15,4-5 0-15,-1 5 0 16,5 4 0-16,2 0 0 0,3 5 0 15,7 3 0-15,-2 4 0 16,7 3 0-16,-1 10 0 0,1 0 0 16,11 4 0-1,-8-1 0-15,8 2 0 0,-10-3 0 16,2 6 0-16,8 0 0 16,-11-4 0-16,11 4 0 0,0-1 0 15,-9 0 0-15,9-3 0 16,0 0 0-16,0-4 0 15,0 3 0-15,0-5 0 0,0 3 0 16,0-3 0-16,0-1 0 16,0-2 0-16,0 4 0 15,0 2 0-15,0-3 0 0,0 2 0 16,9-1 0-16,-6 1 0 16,5 4 0-16,0-1 0 15,2 1 0-15,-2 0 0 16,-2 3 0-16,8-3 0 0,-3 0 0 15,1-1 0-15,1 0 0 16,4-3 0-16,1-8 0 16,8-5 0-16,2-9 0 0,-1 3 0 15,2-3 0-15,-1 1 0 16,-3 8 0-16,-4 6 0 16,0 1 0-16,-6 10 0 0,1-2 0 15,1 7 0-15,-5 3 0 16,0 4 0-16,4-5 0 15,4 0 0-15,1-3 0 0,-5 5 0 16,1-7 0 0,-1 6 0-16,0-1 0 0,0 6 0 15,1-6 0-15,-3 1 0 16,4 1 0-16,-2-2 0 16,1 1 0-16,3 0 0 0,0-1 0 15,-3 0 0-15,-3 1 0 16,8 1 0-16,-5-1 0 15,-2 3 0-15,5 0 0 0,1-2 0 16,-1 3 0-16,1-2 0 16,-5 2 0-16,-1 0 0 15,2 0 0-15,0 4 0 16,-4 0 0-16,-3 0 0 16,-2 4 0-16,-3 4 0 0,-2 0 0 31,2 0 0-31,3-5 0 15,-3 2 0-15,-1-1 0 16,0 4 0-16,0-5 0 16,0 5 0-16,-4-5 0 15,5 5 0 1,-5-2 0 15,0-4 0-31,1 6 0 16,5 0 0-1,-3 0 0-15,2 0 0 16,-5 0-28-16,0 0-122 0,0 0-71 16,0 0-65-16,0 0-49 15,0-4 7-15,0 1 21 0</inkml:trace>
  <inkml:trace contextRef="#ctx0" brushRef="#br0" timeOffset="48328.57">21176 9102 365 0,'-13'-13'182'0,"4"5"-31"0,9 0-45 16,-6 3 0-16,6 5 2 15,0 0-24-15,0 0-36 16,0 0-23-16,0 0-14 0,0 18 0 16,11 1-5-16,6 13 8 15,4 10 10-15,-2 8 17 16,6 6 16-16,-5 5-16 16,0 8-13-16,0 0-12 15,-3 5 2-15,-1-5-16 0,-4-4 1 16,-3-9 5-16,-9-3 1 15,0-8 2-15,0-5 2 16,0-7 15-16,0-8-4 0,0-9 0 16,0-5-12-16,0 4-6 15,0-15 4-15,0 0 0 16,-9 0 2-16,9-17-6 16,-12-12-5-16,-1-16 4 15,-2-21-5-15,-4-11 2 0,-3-8 1 16,1-1-2-16,-4 8-4 15,-1 6 4-15,-4 2-1 0,7 10 1 16,2 7 1-16,-1 9-4 16,8 7 2-16,3 7 0 15,2 11 2-15,9-1 1 0,-9 8-3 16,9 2-5-16,0 7 5 16,0 3-3-1,0 0-3-15,0 0 4 0,0 0-1 16,4 0 1-16,10 8 6 15,8 3-2-15,16 2 5 16,6 0-9-16,8-1 5 16,7-5-5-16,-4 5 2 0,2-3-1 15,-8-9 1-15,-4 9-2 16,-9-9 2-16,-8 0 3 16,-7 0-6-16,-4 8 3 0,-9-8 0 15,-5 12-6-15,-3-12 13 16,0 17-7-16,-11 2-2 15,-9 14 9-15,-6 12-9 0,1 12 6 16,-3 12-7-16,-1 7 6 16,2 7 5-16,3-6-4 15,-1-9-1-15,2-5-4 16,1-11 8-16,10-12-1 0,-1-7 2 16,13-8 0-16,-7-5 0 15,7-8-5-15,0-12 8 16,0 0-9-16,0 0 3 15,0 0-11-15,0 0 4 0,0-5-26 16,4-6-40-16,4-5-72 16,0-4-79-16,0-9-42 15,1-8-47-15</inkml:trace>
  <inkml:trace contextRef="#ctx0" brushRef="#br0" timeOffset="49991.5">21513 9017 19 0,'0'0'48'16,"0"0"73"-16,0 0 69 15,0 0-52-15,-8 0-21 0,-1 0-22 16,9 0-3-16,-11 0 6 16,11 0-4-16,-12 0 0 15,3-11-21-15,-4 4-9 0,2-1-11 16,-1 0-12-16,-4-4 0 15,-2-4-1-15,0-1-12 16,-3-3 5-16,-4-5-7 0,-4-4-12 16,1-2 0-16,-4-6 2 15,-1-4 8-15,-4 1 21 16,2-5-22-16,-4-1-4 16,5-1-6-16,-3-3 0 15,4 2 1-15,1-6-8 0,2 2-1 16,3-5-3-16,2 0-2 15,3 0 6-15,0 4-1 16,4 1 3-16,7 3-4 0,11-1 2 16,-11 1 5-16,11 0-5 15,0 5-2-15,-9-6 7 16,9-1-10-16,0-3 0 16,0-4-6-16,0 2 5 0,0-1 5 15,0 4-1-15,0 0-3 16,0 0-5-16,5 0 0 15,7 1-1-15,2 2 10 16,4 5-9-16,4 1 0 0,-5 3 4 16,5 4 2-16,-6 9-3 15,0 0 2-15,0 4 3 16,-4-2-6-16,1 2-2 0,0 0 7 16,-5 3-3-16,0 5 3 15,-2 1-6-15,8-1-2 16,-3-2 4-16,2 6-4 15,-1 1 5-15,0-3 0 16,2 2 3-16,-3 0-4 0,1 5-3 16,0-2 7-16,0 1 0 15,-3-1-7-15,0 2 4 16,-3-1 3-16,2-5 1 16,4 1-9-16,1 1 5 0,0-7 4 15,3 2-7-15,-1 1 3 16,1 2 0-16,-2 0 1 15,-3 1-1-15,1 0-4 0,-3 5 11 16,-1-3-19-16,0 3 12 16,0-1 4-16,-1 4-5 15,2 0 7-15,-5-1-8 16,0 1-1-16,0 2-1 16,5-9 2-16,-5 11 3 0,4-2-8 15,-3-3 8-15,-5 0-7 16,3 5 8-16,2 0-6 15,-5 0 10-15,0 0-13 16,0 0 5-16,0 0 8 0,2 0-5 16,-2 0 0-16,0 0-6 15,0 0 9-15,5-2 0 16,3-7-5-16,0 1-2 0,9-4-2 16,1-1 8-16,4 0-8 15,-5 1 5-15,-1 5-1 16,-3 3 4-16,-10 4-6 15,-3 0 4-15,0 0 3 16,0 0-14-16,0 0 1 0,0 0 5 16,0 0-8-16,0 0-23 15,0-5-42-15,5 5-40 16,-5 0-53-16,0 0-48 16,3-3-13-16,0-13-20 0</inkml:trace>
  <inkml:trace contextRef="#ctx0" brushRef="#br0" timeOffset="51657.43">21261 6195 65 0,'-12'0'120'0,"-4"0"66"16,-1 0-70-16,2 0-39 0,-2 0-33 16,4 0-8-16,13 0-6 15,0 0 6-15,-8 0 9 16,8 0 5-16,0 0 11 15,0 0 7-15,0 0-10 16,0 0-9-16,0 0-28 16,0 0-6-16,0 0-7 0,5 0-10 15,3 0 5-15,0 0-1 16,5 8-4-16,6 5 2 16,6-1-1-16,3 4-1 15,9 1 7-15,-1-6-8 0,5 1 5 16,0-5-6-16,-1 4 4 15,1-4 0-15,-5-7 4 16,-2 0-2-16,-11 0-2 16,-7 0 1-16,-3 0-3 15,-5 0 5-15,0 0-2 0,-3 0 3 16,-5 0-6-16,0 0 5 16,0 0 4-1,0 9-2-15,0-9 7 16,0 0-8-16,0 0 2 0,0 0-3 15,-9 0-3-15,9 7 0 16,0 1 2-16,0 5-4 16,0-1 1-1,-8 0 2-15,8 5-3 0,-13 7 1 16,4 4 5 0,-2 5-2-16,-1 3-3 0,1 4 4 15,-3 10 5-15,2-2 0 16,-4 2 1-16,-1-2-6 15,6-3 0-15,-1-7 1 0,4-10-2 16,8-9 5-16,-9-2-11 16,9-6 6-16,0-11-4 15,0 13 10-15,0-4-6 16,0-2-2-16,0 2 3 0,0-2 1 16,0-7 2-1,0 12-6-15,0-12-1 0,0 0 8 16,0 0-3-16,-9 0 11 15,9 10-1-15,0-10 5 16,-8 0 2-16,8 0 1 0,0 0-4 16,0 0 5-16,0 0-10 15,0 0 0-15,0 0 6 16,0 0 10-16,0 0 0 0,-8 0 12 16,8 0 28-16,-11 0 26 15,11-5 17-15,-7-2-3 16,-2 2-16-16,1-4-40 0,-1 2-25 15,-4-5-28 1,2 0 0-16,-1-1 0 0,1 0 0 16,-3 1 0-16,2-7 0 15,-1-2 0-15,1-4 0 16,-2 2 0-16,-3-3 0 0,0-2 0 16,5 4 0-16,-4 0 0 15,2-2 0-15,3 2 0 16,4 0 0-16,-7 0 0 0,6-1 0 15,-3 5 0-15,2-5 0 16,1 5 0-16,-3 4 0 16,-2 0 0-16,5-1 0 15,0 4 0-15,-6 1 0 16,8 5 0-16,6-2 0 16,-8 1 0-16,8 4 0 15,0 0 0-15,0 1 0 16,-8 3 0 15,-1 0 0 0,9-4 0-15,0-1 0 0,0 2 0-16,0-2 0 0,0 1 0 15,0-1 0-15,0 2 0 16,-8-2 0-1,8 1 0-15,0 1 0 16,-8-2 0 0,8 1 0-16,-8 0 0 15,-2-4 0-15,10 1 0 16,-6-2 0-16,6 2 0 16,-8-4 0-16,8 4 0 0,0-1 0 15,0 0 0 1,-8 4 0 15,-1 4 0-15,1 0 0 46</inkml:trace>
  <inkml:trace contextRef="#ctx0" brushRef="#br0" timeOffset="51783.36">21001 6264 2047 0,'9'0'-6'16,"7"8"6"-16,8 4 2 16,12 1-4-16,5 4-2 15,3-1-9-15,10 0-39 16,-1-1-99-16,3 2-79 0,4-1-121 15,-3-4-66-15,-6 4 8 16</inkml:trace>
  <inkml:trace contextRef="#ctx0" brushRef="#br0" timeOffset="56829.73">11053 4404 257 0,'-17'0'195'0,"6"0"-51"15,2 0-36-15,9 0-26 0,-8 0-4 16,8 0-17-16,0 0-14 15,0 0-9-15,0 0-22 16,0 0 1-16,11 0 0 16,6 0 15-16,16 0 22 0,7 0-4 15,17 0 7 1,20 0 3-16,33-5 6 0,44-7 37 16,45-12 3-16,37-4-26 15,11-1-22-15,1 1-25 16,-16 4-8-16,-17 2-17 15,-17 6 0-15,-11 8 1 0,-4 0-9 16,4 8 4-16,5 0-1 16,10-3-3-16,13-1 5 15,4-6 12-15,-4 7-6 16,-3-1 6-16,-5-4-12 0,5 8-2 16,-2 0 0-16,1 0 6 15,1 0-5-15,-5 12-6 16,0-12 4-16,0 8 3 15,-5-8-7-15,-1 0 2 16,-3 0 4-16,10-5-3 0,11-2 5 16,9-1-9-16,2-4 3 15,-7 3 2-15,-11 9-2 16,-12 0 1-16,-15 0-5 16,-7 0 5-16,2 0 1 0,7-7-2 15,17-5-2-15,17-9 6 16,15-4-7-16,-1 0 3 15,-2-3 4-15,-14 4-2 16,-16-5-2-16,-13 0-4 0,-11 6 6 16,-4-1-4-1,0-2 7-15,-8 7 0 0,-9-3-14 16,-11 11 8-16,-14 3 2 16,-12 4 0-16,-15-1-4 15,-17 5 5-15,-20 0 0 0,-16 0 1 16,-16 0 3-16,-13 0-6 15,-8 0 11-15,-5 0 4 16,-2 0-1-16,-1 0 0 16,-3 0-13-16,-2 0 2 0,-3 0 0 15,5 0 0 1,-5 0 12-16,0 0 31 0,0-4-40 16,0 0-6 15,0 0 0-16</inkml:trace>
  <inkml:trace contextRef="#ctx0" brushRef="#br0" timeOffset="56970.44">22841 3793 2047 0,'-8'0'0'62,"-1"0"0"-62</inkml:trace>
  <inkml:trace contextRef="#ctx0" brushRef="#br0" timeOffset="57034.69">22816 3793 2047 0</inkml:trace>
  <inkml:trace contextRef="#ctx0" brushRef="#br0" timeOffset="57344.5">22816 3793 1708 0,'-11'0'-584'0,"-6"0"30"0</inkml:trace>
  <inkml:trace contextRef="#ctx0" brushRef="#br0" timeOffset="58174.38">12783 11064 460 0,'16'-33'316'16,"-5"4"-71"-16,-3 9-93 15,-3 7-17-15,-5 1 8 16,0 5 6-16,0 7-43 0,0 0-53 15,3 12-33-15,11 21 0 16,5 24 52-16,10 19 6 16,-1 31-30-16,5 15-12 15,-1 12-22-15,1-4-14 0,-6-3 0 16,-2-18 0-16,0-12 0 16,-10-17-34-16,2-22-148 15,-4-16-122-15,-10-17-82 0,-3-30-61 16</inkml:trace>
  <inkml:trace contextRef="#ctx0" brushRef="#br0" timeOffset="58433.01">13281 10973 367 0,'5'-47'389'0,"-5"4"-87"0,0 17-135 16,0 9-82-16,0 5-46 15,0 3-8-15,0 9-10 16,8 0-10-16,1 21 1 0,6 15-8 15,5 17 20-15,1 13 20 16,8 10-21-16,-6 10-6 16,2-1-5-16,0 5-9 0,-2-5-4 15,2-4 3 1,-4-12-9-16,-5-7-7 0,-4-17-42 16,-1-12-51-16,-3-8-30 15,-8-14-13-15,0-11-44 16,-11-22 17-16,-9-17 2 0,-8-9 13 15,-6-9 47-15,-2 3 33 16,-4 6 16-16,0 2 17 16</inkml:trace>
  <inkml:trace contextRef="#ctx0" brushRef="#br0" timeOffset="58680.78">13038 11393 66 0,'-29'16'174'0,"4"1"10"15,8-5-26-15,3-12-25 16,6 0-28-16,8 0-19 0,0 0-21 15,12-9-11-15,20-7 3 16,25-17 15-16,20-10 22 16,21-6 39-16,2 0-38 15,-5 4-35-15,-18 8-23 0,-17 8-11 16,-14 9-1-16,-19 4-6 16,-10 7 4-16,-9 6 4 15,-8 3-7-15,-12 0-14 0,-4 0-21 16,-4 0-45-16,0 0-80 15,-2 0-110-15,3 0-59 16,3 0-25-16,-1-4 33 0</inkml:trace>
  <inkml:trace contextRef="#ctx0" brushRef="#br0" timeOffset="60208.62">14265 10600 311 0,'8'-25'221'0,"0"1"-57"15,-8 3-69-15,0-3-20 16,0 0 32-16,-8-5 31 0,-3-4-33 16,-7 1-31-16,-2-5-18 15,-4-3-3-15,-5-5 1 16,-7 0-1-16,-13-3-19 16,-12-2-17-16,-8 1 31 15,-8 3-10-15,-4 6-4 16,2 4-17-16,-1 3 1 0,-1 9-5 15,-1 0 2-15,-3 8-8 16,0 7-7-16,0 5 13 16,3 4-5-16,6 0-6 0,2 13 26 15,9-1-14-15,0 7-10 16,0 7-1-16,5 2 1 16,-1 3-1-16,-1 7-3 0,5 3-3 15,0-1 2 1,6 1 4-16,-2 1-3 0,-1 4 3 15,3-4 0-15,-4 8 1 16,3-1 0-16,4-1-3 16,3-3 2-16,5 3 2 0,3 2 6 15,0-1-1-15,1 3 13 16,-1 6 1-16,1-1 7 16,-1 4 8-16,-4 7 0 0,5 2-17 15,-1-1-22-15,4-4 0 16,10 1 0-16,3-6 0 15,6-4 0-15,14 6 0 0,0 3 0 16,0 13 0-16,0 6 0 16,8 6 0-1,6 0 0-15,1 0 0 0,5 0 0 16,5-5 0-16,4 1 0 16,7-4 0-16,9-2 0 15,8-2 0-15,4-9 0 0,3-8 0 16,5-8 0-16,0-6 0 15,3-4 0-15,6-3 0 16,-1-4 0-16,0-3 0 0,1 0 0 16,-6-4 0-16,-3-5 0 15,0 0 0-15,-3-4 0 16,-1-2 0-16,-4-6 0 16,0-1 0-16,0-2 0 15,0-9 0-15,-2 7 0 0,-1-7 0 16,-2 0 0-16,2-4 0 15,1-8 0-15,7-4 0 0,4-4 0 16,2-5 0-16,5-4 0 16,4 1 0-16,-1-8 0 15,3-5 0-15,-3 0 0 0,2-3 0 16,-1-2 0-16,-4 2 0 16,-7 3 0-16,-10 0 0 15,-7-4 0-15,-5 1 0 0,0-9 0 16,-2-4 0-1,-2-3 0-15,-6-2 0 0,-3 1 0 16,-2-5 0-16,-5-3 0 16,-1 0 0-16,3-4 0 15,-3-1 0-15,-2 5 0 0,-4 5 0 16,-1-2 0-16,-5 9 0 16,-3 4 0-16,0 5 0 0,-2 6 0 15,-6 7 0-15,0-2 0 16,0 0 0-16,0 1 0 15,0-4 0-15,0-3 0 0,-14-1 0 16,3-5 0-16,-5-3 0 16,0-5 0-16,-6-5 0 15,-1 0 0-15,-6-1 0 16,1-3 0-16,4-4 0 0,0 6 0 16,2 2 0-16,2 10 0 15,5 7 0-15,-2 9 0 16,4 3 0-16,-4 9 0 0,3 3 0 15,-4 4 0-15,-1 9 0 16,4 8 0-16,-2 0 0 16,3 0-315-16,14 0-118 0,-8 0-15 15,0 8 25 1</inkml:trace>
  <inkml:trace contextRef="#ctx0" brushRef="#br0" timeOffset="62006.94">15332 9076 540 0,'-36'-24'275'0,"-4"1"-109"16,-13-7-76-16,-4 7-24 15,-78-31 151 1,53 25-107-16,-6-2-18 15,-9-7 22-15,-14-2-11 16,-6-1-23-16,-8 2 36 0,-10-3-51 16,-6 4-52-16,-6 2-13 15,6 8 0-15,2 4 0 16,1 3 0-16,-1 10 0 0,-3 6 0 16,-7 5 0-16,-10 12 0 15,-8 8 0-15,-11 9 0 16,-9 12 0-16,-4 4 0 0,1 7 0 15,11 10 0-15,16-1 0 16,13-3 0-16,11-6 0 16,14 4 0-16,2-3 0 0,15-1 0 15,-2 10 0-15,5 13 0 16,-5 17 0-16,0 18 0 16,3 17 0-16,7 7 0 15,10 3 0-15,14-2 0 16,5-1 0-16,11 1 0 0,8-5 0 15,3-4 0-15,5-8 0 16,6-8 0-16,11-8 0 16,3-8 0-16,2-5 0 15,11-8 0-15,2 5 0 0,9 8 0 16,4 16 0-16,9 11 0 16,12 10 0-16,3-1 0 15,4 1 0-15,1-10 0 16,2 2 0-16,7-9 0 15,-2-4 0-15,5-5 0 0,4-5 0 16,-2-8 0-16,7-2 0 16,3-5 0-16,0-4 0 15,-2-3 0-15,2-4 0 0,0-1 0 16,1-4 0-16,-1 0 0 16,-3-9 0-16,2-4 0 15,1 7 0-15,11-6 0 0,6 5 0 16,3-1 0-16,4-2 0 15,1-1 0-15,-6-5 0 16,1-1 0-16,-4-3 0 16,6-4 0-16,-3-4 0 15,0-8 0-15,-2-5 0 16,-1-4 0-16,4-7 0 0,9-5 0 16,3 0 0-16,4-12 0 15,0 9 0-15,2-9 0 16,-2 0 0-16,0-9 0 0,-8-3 0 15,1-5 0-15,-5 2 0 16,-5-6 0-16,0-2 0 16,-10-2 0-16,4-5 0 15,-5-6 0-15,0 0 0 16,5-6 0-16,-2-1 0 16,0-7 0-16,2 2 0 0,-2-1 0 15,3 0 0-15,-3 1 0 16,-3 2 0-16,3 2 0 15,3-2 0-15,-3-2 0 0,2-1 0 16,-2 0 0-16,6-1 0 16,-1 6 0-16,0-1 0 0,-4 2 0 15,-4-2 0-15,0 4 0 16,0-4 0-16,-4-5 0 16,-4-1 0-16,0-2 0 0,-1-5 0 15,1-7 0-15,4-4 0 16,-1-5 0-16,2-7 0 15,-5-5 0-15,0-3 0 16,-4-1 0-16,-2 1 0 0,-5 7 0 16,-7 5 0-16,-1 4 0 15,-6 4 0-15,-3 0 0 16,-6 3 0-16,-1 1 0 0,-3-4 0 16,5 0 0-16,-2-1 0 15,-3 5 0-15,-2 0 0 16,1 0 0-16,-7 5 0 0,0-2 0 15,1 5 0-15,1 8 0 16,-5 4 0-16,-8 0 0 16,0 6 0-16,5-4 0 15,-5 0 0-15,0-2 0 16,0-4 0-16,0-4 0 0,0-4 0 16,0-4 0-16,0-4 0 15,0 4 0-15,0 0 0 16,0 8 0-16,0 0 0 0,0 4 0 15,0-1 0-15,0 2 0 16,0-1 0-16,-9 1 0 16,1 3 0-16,8 4 0 0,-12 4 0 15,12-4 0 1,-9 5 0-16,9-2 0 0,0-1 0 16,0-7 0-16,-8 1 0 15,8-3 0-15,-11-2 0 16,2 10 0-16,1 0 0 0,8-2 0 15,-12 3 0-15,12-2 0 16,-14 1 0-16,14-2 0 16,-11 2 0-16,3 8 0 0,-4 3 0 15,1 3 0-15,-2 7 0 16,0 2 0-16,2 6 0 16,-3-1 0-16,3 3 0 0,-5 2 0 15,0 2 0 1,-1-3 0-16,4 3 0 0,4-3 0 15,-9 4 0-15,6-4 0 16,-1-4 0-16,0 0 0 16,1-1 0-16,-2 2 0 0,-4-2 0 15,2 1 0-15,-1 4 0 16,1 0 0-16,-4 4 0 16,-1 4 0-16,2-5-279 0,2 5-77 15,2 0 14-15,-7 0 10 16,2 0 3-16</inkml:trace>
  <inkml:trace contextRef="#ctx0" brushRef="#br0" timeOffset="63952.58">11073 9895 59 0,'0'-9'124'0,"0"1"59"16,0 1-35-16,0-6-21 0,0-12 42 15,-8 9-107 1,-1 0 7-16,0 1 1 15,1 0-6-15,-3 8-5 16,-1 4 4-16,0 3-7 16,0 0-20-16,-1 0-20 15,-3 20-8-15,-4 13-1 0,-1 8 3 16,5 6-7-16,-1 3 3 16,9-2 1-16,8 2-5 15,0-10 0-15,0-4 2 0,5-1-3 16,7-7-3-16,4-9 7 15,8-2-11-15,1-4 6 16,4-13-4-16,4 0 2 16,-2 0 0-16,1 0 0 0,-2 0 7 15,-3 11-10-15,-3 1 3 16,-7 4-3-16,-4 1 7 16,-5 8-2-16,0 0 3 15,-8 2 4-15,0 5 0 16,-16 6-6-16,-8-2 1 0,-6 1 4 15,-6-7-2-15,4-7-4 16,-1-3 4-16,5-7 5 16,4-6 3-16,3-7 12 0,4 0 4 15,1-7-13-15,4-2 1 16,12-3-6-16,-8 0-5 16,8 3-3-16,0 2 0 0,0 0-2 15,0-3 4-15,0 6-6 16,0 1-8-16,0-3-5 15,0 6-16-15,0 0-54 16,0 0-68-16,0 0-60 16,0 0-11-16,8-2-24 0,4-7 3 15</inkml:trace>
  <inkml:trace contextRef="#ctx0" brushRef="#br0" timeOffset="64875.03">11650 9308 6 0,'-12'0'18'16,"3"0"20"-16,9 0 32 16,-13 0 51-16,5 0 9 0,1 0-38 15,7-4-15-15,-11 4-16 16,11 0-13-16,-13 0 4 16,0 0-9-16,0 0-11 0,1 9-6 15,-4 3-9-15,4 0-1 16,0 4-7-16,1 1 2 0,-3 2-1 15,3 7 2-15,3-6 3 16,8 6-6 0,0-3-5-16,0 1-1 0,0 5 3 15,0-1-2-15,8 1 0 16,3-6-4-16,3 4 1 16,5-13-3-16,5 0 5 0,9-14-4 15,7 0 4-15,6-14 1 16,1 2-2-16,-1 5 3 15,-6-2 7-15,-7 2-2 16,-10 7-4-16,-5 0-1 0,-2 0-2 16,-4 16 7-16,-4 3-2 15,-8 10 8 1,0 8 1-16,0 0-5 0,-12 3 8 16,-8 1-3-16,-5 0 7 15,-3 0 0-15,-5-5-10 16,1-2 5-16,3-11-2 0,1-7 21 15,6-8 26-15,4-8 13 16,1 0-7-16,1 0-20 16,4 0-12-16,1-3-11 15,11-7-10-15,0 3-12 0,0-1-7 16,0 0-23 0,0 3-62-16,0 1-92 0,0 2-94 15,6-4-37-15,2-1-23 0</inkml:trace>
  <inkml:trace contextRef="#ctx0" brushRef="#br0" timeOffset="67031.77">15698 7802 359 0,'-17'-11'232'16,"5"-1"-56"-16,1 4-46 0,0-1 0 16,-3-3-7-16,2 0-4 15,-8 3-34-15,-2 2-23 16,-1-5-22-16,-2 0-3 16,-8 0-13-16,-2-5-7 0,-6 0-3 15,-5 1-5 1,-6-5-9-16,-4 2 0 0,-6-3 8 15,-6-1-8-15,-8-6 0 16,-15 0 3-16,-2 4-3 16,-12 1 2-16,-5 1-2 0,-8-2 0 15,-4 0 4-15,0 1 3 16,0 3 4-16,-7 1 0 16,-1 8-11-16,-1 1 6 0,1 1-1 15,1 10-3-15,-1 0-2 16,-1 0 0-16,-2 10 0 15,-11 1-5-15,-5 1 6 16,-10 4 4-16,-4 3-3 0,2-1 0 16,7 6-2-16,4 9 3 15,12 5-2-15,7 1-3 16,8 2 4-16,15 4-1 16,1 8-1-16,7 3 2 15,-6 6-9-15,0 3 0 0,-3 5 11 16,-5-1-1-16,1 0 0 15,-5 0-7-15,-3 5 10 16,-6-1-11-16,-4-4 10 16,1 4 0-16,-3 0-2 0,4-4 8 15,7 1-1 1,8-1 5-16,7 0 0 0,11 0 6 16,2 0-1-16,4 0 5 15,6-1-7-15,2 2 6 16,1 1-5-16,5-2 1 15,2 4-4-15,5-1-4 0,4 6 3 16,3 8-15-16,5 6 13 16,0 6-6-16,6 13 18 15,6 3 11-15,5 0-17 16,7 1-1-16,4-2-1 0,4-3 10 16,11-8-17-16,0-5-10 15,7-11 0-15,7-6 0 16,0-1 0-16,0-6 0 15,0-4 0-15,7-1 0 16,2 7 0-16,2 0 0 0,2 21 0 16,4 8 0-16,-1 7 0 15,3 3 0-15,6 1 0 16,-1-6 0-16,0 5 0 0,4-5 0 16,6-1 0-16,3-8 0 15,0-1 0-15,-6-2 0 16,1-4 0-16,1 1 0 15,-1-3 0-15,6-3 0 16,6-3 0-16,5 1 0 0,8-1 0 16,8 1 0-16,3 4 0 15,6 3 0-15,7 10 0 16,4 3 0-16,1-2 0 16,2-1 0-16,2-6 0 0,-9-7 0 15,1-1 0-15,-6-7 0 16,1-8 0-16,-4-5 0 15,1-5 0-15,-1 0 0 16,82 54 0-16,-74-60 0 16,0-5 0-16,-4 1 0 15,-9-9 0-15,-3-5 0 16,-7 1 0-16,-1-5 0 16,0 1 0-16,-6-1 0 15,7-3 0-15,-1-5 0 0,0-3 0 16,8-5 0-16,3-1 0 15,14-1 0-15,3 3 0 16,10-2 0-16,2 3 0 0,-1-3 0 16,-2 2 0-16,-9-5 0 15,-3-4 0-15,-6 5 0 16,3-5 0-16,-3-5 0 0,9-7 0 16,9 0 0-1,12 0 0-15,4-7 0 0,4-2 0 16,-1 2 0-16,5-2 0 15,-4 0 0-15,-2 2 0 16,-6-2 0-16,0 2 0 0,-5-5 0 16,5-4 0-16,8-1 0 15,8-8 0-15,12-7 0 16,11-9 0-16,18-11 0 0,8-5 0 16,-2-9 0-16,4-3 0 15,-15-5 0-15,130-76 0 16,-155 69 0-1,-12-4 0-15,1-5 0 16,2-8 0-16,0-11 0 0,7-10 0 16,2-8 0-16,2-2 0 15,-1-2 0-15,-4 6 0 16,-9 6 0-16,-11 8 0 0,-14 10 0 16,-9 0 0-16,-13 8 0 15,-14-1 0-15,-10 4 0 0,-10-8 0 16,-8-2 0-16,1-3 0 15,-4-6 0-15,-7-6 0 16,0-13 0-16,-6-4 0 0,0-4 0 16,1 3 0-16,-3 1 0 15,4 12 0-15,-6 1 0 16,-4 10 0-16,-4 7 0 16,-4 0 0-16,0-110 0 15,0 103 0-15,0-6 0 16,0-3 0-16,0-8 0 15,0 0 0-15,0-4 0 0,-16-5 0 16,-2 1 0-16,-4 3 0 16,-3 6 0-16,-7 2 0 15,-10 9 0-15,-3 9 0 0,-4 3 0 16,-2 0 0-16,1 4 0 16,1 1 0-16,2-1 0 15,1-4 0-15,-2 0 0 16,-1 5 0-16,0 3 0 15,-3 5 0-15,-10 10 0 0,-11 10 0 16,-12 9 0-16,-16 12 0 16,-13 6 0-16,-8 14 0 15,9 4 0-15,11 3 0 16,12 5 0-16,8-1 0 0,11 1 0 16,1 0-53-16,5 0-187 15,9-1-4-15,7 1 16 16,8 0-43-16,12-2 13 0,15 12-53 15</inkml:trace>
  <inkml:trace contextRef="#ctx0" brushRef="#br0" timeOffset="68145.53">15313 13603 353 0,'-9'-48'198'16,"-4"3"-57"-16,5 7-51 15,8 10-13-15,0 9 14 16,-6 2 24-16,6 6 4 0,-9 0-15 16,9 5-9-16,0 1-1 15,0-2 6-15,-9 2 8 16,9 0 16-16,0 5-5 16,0 0-12-16,0 0-95 0,0 17-12 31,0 12 0-16,0 11 0-15,0 15 0 16,0 14 0-16,9 16 0 16,3 8 0-16,-1 12 0 0,2 6 0 15,-4-2 0-15,-2-6 0 16,1-14 0-16,-4-15 0 16,1-22 0-16,3-16 0 0,-3-10 0 15,-2-11 0 1,-3-47 0-16,0-34 0 15,-12-34 0-15,-1-31 0 16,-2-12 0-16,-7 4 0 16,8 13 0-16,-4 16 0 0,1 21 0 15,6 12 0-15,3 16 0 16,8 16 0-16,0 14 0 0,0 5 0 16,0 10 0-16,0 3 0 15,0 10 0-15,0 11 0 16,11 12 0-16,11 12 0 15,5 13 0-15,6 12 0 16,1 9 0-16,0 3 0 16,4 0 0-16,-6 0 0 15,-3-5 0-15,-1-6 0 0,-8-9 0 16,1-13 0-16,-5-7 0 16,-5-13 0-16,-5-4 0 15,-6-12-41-15,0-16-461 0,0-20-6 16,-17-14 44-16</inkml:trace>
  <inkml:trace contextRef="#ctx0" brushRef="#br0" timeOffset="68345.27">15223 13849 370 0,'-20'15'208'0,"3"-3"-60"15,5-5-48-15,4-7-14 16,8 0 1-16,0 0-27 15,3-7-26-15,14-9-4 0,15-18-13 16,9-9-8-16,8-14-8 16,4 0-28-16,-4-1-77 15,-10 2-66-15,-5 7-65 16,-6 0-39-16</inkml:trace>
  <inkml:trace contextRef="#ctx0" brushRef="#br0" timeOffset="68879.23">15601 13261 391 0,'-13'-14'249'0,"4"-1"-33"0,9 4-51 16,-8-2-14-16,8 2 26 15,0 3 9-15,0 4-19 16,0 4-58-16,0 0-54 0,0 0-20 16,0 0-24-16,0 16 9 15,8 8 6-15,9 9 2 16,8 3 0-16,4 14-11 0,-1 3-4 15,5 3-10-15,-6 1-3 16,-3-4 0-16,-3-5 0 16,-4-6 0-16,-6-9 0 15,-3-14 0-15,-8-2 0 16,0-10 0-16,0-10 0 16,-16-18 0-16,-7-15 0 15,-14-22 0-15,1-10 0 16,-2-6 0-16,7-3 0 0,0 3 0 15,9 5 0-15,5 5 0 16,1 7 0-16,8 7 0 0,8 10 0 16,0 4 0-16,0 7 0 15,8 9 0-15,8 3 0 16,1 9 0-16,5 3 0 16,0 5 0-16,2 13 0 15,-5 4 0-15,-1 3 0 0,-10-1 0 16,-8 11 0-16,0-2 0 15,-12 6 0-15,-5 1 0 0,-5 2 0 16,-8-4 0-16,1-5 0 16,1-3 0-16,-1-6 0 15,9-2 0-15,4-9 0 0,4-8 0 16,12 0-11-16,0 0-109 16,0 0-19-16,0-12-81 0,6-8-91 15,11-13-42 1,5-3-37-16</inkml:trace>
  <inkml:trace contextRef="#ctx0" brushRef="#br0" timeOffset="69528.89">15794 12911 285 0,'-8'-27'274'16,"8"2"-63"-16,-11 0-89 0,11 10-41 15,-7-1 23 1,-2 4 32-16,9 2-4 0,0 10-38 16,0 0-53-16,0 0-20 15,9 22-1-15,6 6-5 16,10 8 20-16,3 13 10 0,1 8-4 16,2 4 45-16,3-1 0 15,2 2-15-15,-3-1-7 16,-6-8-22-16,-2-7-16 0,-5-11-11 15,-8-6-15-15,-4-8 0 16,0-9 0-16,-16-12 0 16,-12-16 0-16,-9-23 0 15,-4-13 0-15,-7-12 0 16,-3-15 0-16,1 2 0 16,6 0 0-16,-1 9 0 0,9 11 0 15,7 7 0-15,2 13 0 16,5 5 0-16,14 8 0 15,0 5 0-15,5 1 0 0,7 0 0 16,10 7 0-16,4-1 0 16,4 4 0-16,5 8 0 15,2 8 0-15,2 8 0 0,-8 9 0 16,-2 5 0-16,-9 1 0 16,-12 7 0-16,-8 1 0 15,-17 10 0-15,-2-4 0 16,-10 0 0-16,-3 0 0 0,-1-10 0 15,-1-2 0-15,2-8 0 16,5-9 0-16,-1-4 0 16,2-12 0-16,9 9 0 0,3-9 0 15,1 0 0-15,18 0-14 47,3-9-323-31,3-3-80-16,6-4-52 0,-6 1-340 15</inkml:trace>
  <inkml:trace contextRef="#ctx0" brushRef="#br0" timeOffset="71591.48">16360 12402 90 0,'0'-16'217'15,"0"0"-59"-15,0 5-41 16,0 1-33-1,0 3 57-15,0 7-54 0,0 0 4 16,0 0 4-16,0 0-3 16,-9 0-2-16,9 0-5 15,-12 0 22-15,12 0-8 0,-11-6-16 16,11 4-32-16,-25-15 8 16,9 4-34-1,-8 6 15-15,-1-5 6 0,1-5-1 16,-6 5-15-16,-1 0 3 15,-2 0 20-15,1-2-24 16,3 7-29-16,1 0 0 0,0 2 0 16,2 1 0-1,2-1 0-15,1 5 0 0,-6 0 0 16,1 0 0-16,3 0 0 16,1 0 0-16,0 14 0 15,-1-2 0-15,-4 0 0 0,1 4 0 16,-4 1 0-16,4-2 0 15,-1 1 0-15,1 1 0 16,-2-1 0-16,6-5 0 0,0 2 0 16,-1-1 0-16,6 2 0 15,-3-3 0-15,6 1 0 16,1-4 0-16,-1 4 0 0,4 0 0 16,-5 5 0-16,6-1 0 15,-3 0 0-15,3 2 0 16,-2-2 0-16,1 0 0 15,0 3 0-15,-5 2 0 0,6-4 0 16,-1 3 0-16,0-4 0 16,-2 1 0-16,3 3 0 15,-5 0 0-15,0 1 0 0,0 1 0 16,2 1 0-16,-2 5 0 16,1-4 0-16,-1 5 0 0,-2-1 0 15,4-3 0-15,-3 3 0 16,0-1 0-16,5-4 0 15,0-4 0-15,-1 7 0 16,5-2 0-16,0 0 0 0,8 1 0 16,-12 4 0-16,4-1 0 15,0 3 0-15,8 3 0 16,-13-6 0-16,13-4 0 0,-8-3 0 16,8-1 0-16,-11 6 0 15,11-3 0-15,-9 1 0 0,9-1 0 16,0 4 0-16,0 1 0 15,0 3 0-15,0 7 0 16,0 3 0-16,0 4 0 0,0 3 0 16,0 5 0-16,4 5 0 15,4-1 0-15,0 0 0 16,0 0 0-16,5-1 0 16,-2-3 0-16,3-5 0 15,-3-3 0-15,2-4 0 0,3-4 0 16,6 0 0-16,-3 0 0 15,4-1 0-15,11-3 0 16,2-2 0-16,-1-3 0 0,12-2 0 16,1-6 0-16,9-8 0 15,4 1 0-15,12-13 0 16,3 0 0-16,6 0 0 0,3-9 0 16,-4 1 0-1,-4-3 0-15,1-10 0 0,-1-3 0 16,0-6 0-16,1-9 0 15,-1-16 0-15,0-3 0 16,1-17 0-16,-1-15 0 0,-6-15 0 16,-1-13 0-16,-9-4 0 15,-12-6 0-15,-9 8 0 16,-12-2 0-16,-11-1 0 0,-8 1 0 16,-9 4 0-16,-12-2 0 15,-10 12 0-15,-5 2 0 0,-11 7 0 16,-2 7 0-16,-8 11 0 15,-1 10 0-15,1 14 0 16,-2 14 0-16,2 15 0 16,-1 6 0-16,-1 15-57 15,7 7-393-15,-4 0-12 0,7 0 7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16:11.515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14614 7368 240 0,'4'12'205'0,"-4"-5"-70"15,0 5-48-15,0 0-33 16,0 4 11-16,0 11 19 0,-12 1-14 15,-2 8-21-15,3 0-21 16,0-3-12-16,2-5-6 16,1-2-3-16,0-9 6 0,-5-17 11 15,-3 0 2-15,-1-15 5 16,-2-4-4-16,2-9 5 16,5-10-20-16,12-2-5 15,0-1-2-15,0 1-1 0,16 7-10 16,8 4 4-16,9 6 3 15,7 10-3-15,6 4-3 16,2 9 6-16,0 22 2 0,-2 6-8 16,-10 13 2-16,-3 6 7 15,-7 10-2-15,-12 5 1 0,-11 3 3 16,-3-1 2-16,-23 3 6 16,-14-7-9-16,-11-10 0 15,-10-14 3-15,-7-11 2 0,-7-25-1 16,-6-17 14-16,1-20 15 15,1-15-2-15,8-13-3 16,9-8 5-16,10 4-12 16,13 2-7-16,7 15-7 0,9 2-12 15,9 15-12-15,11 6-15 16,0 8-44-16,11 14-68 16,14 7-46-16,7 0-17 0,4 19-60 15,2 6-39-15</inkml:trace>
  <inkml:trace contextRef="#ctx0" brushRef="#br0" timeOffset="365.39">14829 7686 349 0,'21'-17'256'15,"-10"6"-72"-15,0-4-81 0,3 8-53 16,2 0-11-16,11-7 14 15,12 7 7-15,12-2-16 16,11 6-12-16,6-2-1 0,6 1-7 16,-1 0-13-16,-8 0-10 15,-12 4 5-15,-13-5 0 16,-11-3 18-16,-9 4 90 0,-12-7 2 16,-8-15-46-16,-16-10-35 15,-8-13-15-15,-6-8-9 16,-5-8-5-16,-1-4 1 15,-2 0-2-15,2 3-5 0,3 6-4 16,4 6 3-16,10 13 3 16,7 10-10-16,12 5-17 0,-8 10-34 15,8 4-42-15,0 9-90 16,0 3-47-16,0 0-2 16,0 15-67-16,0 7-177 0</inkml:trace>
  <inkml:trace contextRef="#ctx0" brushRef="#br0" timeOffset="998.29">14570 7354 333 0,'-57'0'215'16,"7"0"-45"-16,13-2-48 0,14-11-52 16,23 0-34-16,12-7-23 15,29-13-5-15,27-12-5 0,22-3-8 16,10-1-47-16,7 4-38 15,-2 0-22-15,1 9 11 16,-12 3-14-16,-11 8-4 0,-12 6 35 16,-14 6 42-16,-18 6 37 15,-5 1 77-15,-12 3 51 16,-13 3-28-16,-1 0-6 16,-8-4-25-16,0 0 12 0,0-4 21 15,0-1 5-15,0 6 1 16,0-2-4-16,0 1-21 0,0 0-1 15,0 4-10-15,0 0-7 16,0 0-8-16,0 0-4 16,0 0 3-16,0 0-12 0,0 0-3 15,0 0-3-15,0 0-5 16,0 0-18-16,0 0-3 0,0 0-8 16,0 0 2-16,0 0-3 15,0 0 0-15,0 0 5 16,0 0-5-16,0 0 9 15,8 0-9-15,6 0 8 16,2 13 0-16,0 2-10 16,4 1 2-16,4 6 7 15,0-3-3-15,-2 2 3 0,-3-4-5 16,2-1-1-16,-4-4 7 16,-6-12-2-16,-3 7-2 15,-5-7-2-15,3 0 6 0,-3 0-6 16,2 0 14-16,-1 0-11 15,8-16 1-15,4-15-11 16,12-14 5-16,9-5-5 16,4 5-22-16,0 5-60 0,-5 3-42 15,-2 13-65-15,-11 8-54 16,-12 16 21-16,-11 8 31 0,-11 13-19 16,-21 7 27-16,-13 4 60 15</inkml:trace>
  <inkml:trace contextRef="#ctx0" brushRef="#br0" timeOffset="1351.65">15604 6957 81 0,'-44'12'233'0,"7"-12"-55"16,9-5-31-16,7-2-42 0,10-7-40 16,11-5-27-16,0-3-19 15,8 3 0-15,10-2-8 16,16 2-6-16,14 3-2 16,14 3 1-16,7 4-8 0,1 5-2 15,-2 4-5-15,-3 0-22 16,-9 0-17-16,-11 0 3 15,-12 0 13-15,-13-4 15 0,-8-7 11 16,-12-10 14-16,0-3 7 16,-12-5 27-16,1-4 16 0,-6 0 48 15,1 9 65 1,4 4 27-16,0 4-11 0,3 4-56 16,9 8-66-16,0 4-39 15,0 12-15-15,9 16 6 16,9 17-8-16,15 15-5 0,8 6 4 15,8 8 4-15,0-1-10 16,2-4 4-16,-8-8-12 0,-4-12-20 16,-6-9-65-16,-4-11-120 15,-9-8-63-15,-8-21-11 0,-3-21-14 16,-9-20 58-16</inkml:trace>
  <inkml:trace contextRef="#ctx0" brushRef="#br0" timeOffset="1667.12">16417 6646 193 0,'0'-44'260'0,"0"12"-91"15,0 10-69-15,4 15-46 16,4 14 6-16,7 19 48 16,5 18 63-16,10 17 43 0,5 18-41 15,8 6-62-15,1 3-40 16,5-3-43-16,-5-6-11 0,-4-15-9 16,-7-11-3-16,-9-12 2 15,-7-17 4-15,-17-16-3 0,-9-20 0 16,-14-24-7-16,-19-25 3 15,-14-32-2-15,-13-33-9 16,-9-30 6-16,4-15 1 16,10 1 7-16,16 7-1 0,11 20 6 15,12 17-1-15,25 17-4 16,13 11-5-16,23 3-2 16,25 10 0-16,25 9-5 0,14 14 2 15,11 17 3-15,-7 12-6 16,0 18-14-16,-15 11-50 0,-8 4-134 15,-7 24-123-15,-14 14-74 16</inkml:trace>
  <inkml:trace contextRef="#ctx0" brushRef="#br0" timeOffset="1930.13">17151 6247 349 0,'-32'57'283'16,"8"-8"-108"-16,4 4-71 0,-1 5-24 15,8 3-9-15,13-4-9 16,8-9-6-16,18-6-20 16,5-11-17-16,14-14-3 0,5-17-7 15,2-17 1-15,-7-14-7 16,-9-23-3-16,-7-11 0 0,-14-4 3 16,-10 3 4-16,-5 14 8 15,-20 11-6-15,-9 18-7 16,-7 12-9-16,-4 11-18 15,-1 23-70-15,0 9-101 0,4 9-74 16,4 11-72-16</inkml:trace>
  <inkml:trace contextRef="#ctx0" brushRef="#br0" timeOffset="2065.02">17424 7240 356 0,'9'9'196'16,"-9"-9"-91"-16,0-12-51 15,0-16-36-15,0-17-10 16,-14-12-24-16,-2-11-37 0,4-14-89 16,-3-13-106-16</inkml:trace>
  <inkml:trace contextRef="#ctx0" brushRef="#br0" timeOffset="2581.09">16611 6427 659 0,'-82'12'277'16,"14"-4"-114"-16,19-8-61 0,22-3-40 15,27-19-31-15,36-10-19 16,37-21 1-16,41-23-11 0,36-23 1 16,25-11-3-16,11-7 1 15,7 6-4-15,-13 9-1 16,-16 17-2-16,-35 20 1 15,-26 19 6-15,-31 19-11 16,-24 19 7-16,-26 24 6 0,-22 30 8 16,-46 30-8-16,-19 21 4 15,-8 18 1-15,0-6 7 16,13-10-5-16,13-15-2 0,15-14 5 16,21-17-1-16,11-12-6 15,25-8 1 1,18-14 1-16,19-2-8 0,14-5 6 0,9-12-2 15,5 9 2-15,-8-9-8 16,-9 11 9-16,-13-11-6 16,-11 8 8-16,-12-8 1 15,-9 0 7-15,-12 9 33 0,-7-9 79 16,-9-9 56-16,0-10-64 16,-17-22-55-16,-3-24-34 0,-4-21-32 15,0-19 0-15,-4-9 0 16,-1 0 0-16,-1 11 0 15,7 18 0-15,-3 17-14 0,4 10-124 16,5 17-125 0,1 16-72-16,3 13 13 0,2 12 7 15,-3 12 16-15</inkml:trace>
  <inkml:trace contextRef="#ctx0" brushRef="#br0" timeOffset="2813.01">18382 5572 297 0,'10'-24'348'16,"-10"2"-12"-16,0 7-47 0,0 7-48 16,-10 1-11-16,10 2-57 15,0 5-77-15,0 0-59 16,0 16-37-16,10 21 0 0,7 25 0 16,13 26 0-16,5 23 0 15,7 10 0-15,-2 2 0 16,-3-1-56-16,-1-12-163 15,-3-16-111-15,-6-22-31 0,-5-23 36 16,-5-29 8-16,-5-28-119 16</inkml:trace>
  <inkml:trace contextRef="#ctx0" brushRef="#br0" timeOffset="3260.67">18895 5618 137 0,'20'-86'263'0,"-6"24"-89"15,0 22-66-15,-6 28-39 16,0 33 28-16,-4 22 5 15,-4 19 4-15,0 2-10 16,-8-3-27-16,0-8-23 0,-5-11-10 16,5-13 22-16,0-17 5 15,-4-17-20-15,1-16-6 16,-2-22-12-16,4-15-7 0,9-12-7 16,0-6-5-16,13 2-7 15,-1 5 4-15,5 12 1 0,2 12-8 16,2 12 1-16,2 13 5 15,1 12 4-15,6 8 8 0,2 17-5 16,1 15 12-16,-6 30 31 16,-5 23-5-16,-11 19-9 15,-11 20-14-15,-16 2-11 0,-7-5-2 16,-6-14 6-16,-1-26-14 16,11-19 14-16,3-22 43 15,3-16 26-15,4-24-28 16,9-24-52-16,0-24-6 0,17-22 0 15,12-4 0-15,7 10 0 16,4 11 0-16,6 20-2 16,1 16-2-16,7 17 1 0,-5 17-6 15,0 16-4-15,-8 3-71 16,-10 0-115-16,-5-3-50 16,-10-4-30-16,-5-8 2 15,-11-21-27-15,0-12 10 0</inkml:trace>
  <inkml:trace contextRef="#ctx0" brushRef="#br0" timeOffset="3728.26">19407 5263 342 0,'0'-78'291'0,"0"18"-39"0,-9 11-65 16,9 8-28-16,0 13 4 16,0 7-12-16,0 9-50 0,-9 3-43 15,9 9-36-15,4 9-5 16,10 16 3-16,5 14 4 15,9 23-4-15,1 20-3 0,2 16-3 16,1 4-8-16,-2-2-2 16,-2-10-5-16,-4-16 6 15,-8-22 5-15,-2-11 8 16,-7-16 51-16,-7-25 28 0,0-17-96 16,-7-23-1-16,-15-38 0 15,-6-25 0-15,-17-22 0 16,-12-25 0-16,-23-18 0 0,-21-3 0 15,-24 9 0-15,-24 23 0 16,-16 29 0-16,-15 29 0 16,2 36 0-16,16 28 0 0,20 39 0 15,24 30 0-15,34 29 0 16,33 17 0-16,51 9 0 16,30-6 0-16,33-3 0 15,36-14 0-15,19-18 0 0,15-17 0 16,6-16 0-16,-4-13 0 15,-15-20 0-15,-19 0 0 0,-16-3-132 16,-20-9-23-16,-14-5 16 16,-20-4 139-16,-10 2-199 15,-17 2-21-15,-4 0 4 0,-25 9 16 16,-11 0-80-16,-13 8 44 16</inkml:trace>
  <inkml:trace contextRef="#ctx0" brushRef="#br0" timeOffset="4609.17">17781 5576 200 0,'-28'13'189'0,"3"-6"-77"16,4 3-27-16,10-10-28 16,-2 6-8-16,13-6 0 15,0 0 8-15,0 0 6 16,0 0-6-16,0 0-4 0,21-11 23 15,28-14 35-15,39-19 16 16,50-20 2-16,55-15 2 16,38-14-20-16,24-9-22 0,16-9-25 15,14 2-27-15,-1 3-17 16,-14 12-3-16,-32 8-5 16,-37 17-5-16,-45 18-7 0,-38 8 14 15,-31 15 45-15,-27 7 13 16,-21 11-72-16,-17 0 0 15,-9 10 0-15,-5 0 0 0,-5 0 0 16,0 0 0 0,-3 0-374 15,-6 12-122-15,-15 2-32-16</inkml:trace>
  <inkml:trace contextRef="#ctx0" brushRef="#br0" timeOffset="6250.56">15949 6658 60 0,'-14'0'193'16,"-4"8"5"-16,6-8-50 15,12 0-45-15,0 0-48 0,8-8-27 16,25-11-11-16,27-18-2 16,25-17 1-16,26-5-10 0,6-3-1 15,5 5-17-15,-9 8-51 16,-14 9-77-16,-17 3-122 16</inkml:trace>
  <inkml:trace contextRef="#ctx0" brushRef="#br0" timeOffset="7739.65">18841 8556 166 0,'-11'-20'272'0,"3"-1"-91"15,-1 5-56-15,0 4-58 0,9 4-19 16,-8 8-10 0,8 0-7-16,0 13 7 0,12 15 49 15,13 17 9-15,11 19-10 16,4 11-21-16,6 9-29 0,-2 2-12 15,0-1-16-15,2-8-3 16,-5-8-4-16,-9-7-8 0,-2-13-49 16,-13-9-93-16,-3-7-85 15,-11-14-19-15,-3-19-62 0</inkml:trace>
  <inkml:trace contextRef="#ctx0" brushRef="#br0" timeOffset="8005.96">18808 8629 402 0,'-29'-36'285'16,"10"-1"-107"-16,10 8-87 0,9 1-44 16,17-4-9-16,19-1 3 15,25 0 24-15,21 9-11 0,11 15-27 16,5 22-17-16,-5 24 3 16,-4 24-3-16,-11 20-7 15,-14 17 2-15,-15 11-4 16,-20 10 1-16,-23-1 5 0,-12-4-10 15,-20-9 3-15,0-11 1 16,-8-17 0-16,1-24 2 16,-3-20-1-16,4-24-1 0,-1-18-5 15,9-10 2-15,11-19-8 16,13-4-10-16,8-6-24 0,14 0-63 16,1 2-95-16,5-3-62 15,1-4-364-15</inkml:trace>
  <inkml:trace contextRef="#ctx0" brushRef="#br0" timeOffset="8306.04">20201 8479 441 0,'12'-21'357'0,"-12"9"-96"16,0 4-100-16,-12 8-41 15,-4 0-13-15,-5 20-18 0,2 14-24 16,2 10-28-16,9 8-17 15,8 6-11-15,11 0-3 0,14-7 0 16,9-6-4-16,2-16-5 16,4-13-4-16,8-16-4 0,1-21 1 15,-7-15-11-15,-11-16-5 16,-15-14 5-16,-16-8 2 16,-16 5 17-16,-12 9 11 15,-12 16-7-15,-9 14-6 0,-8 14-15 16,-4 16-20-16,-1 12-85 15,5 5-88-15,14 7-52 16,10-3-16-16,13-5-10 0</inkml:trace>
  <inkml:trace contextRef="#ctx0" brushRef="#br0" timeOffset="8743.96">20577 8283 329 0,'35'-24'270'16,"4"-17"121"-16,-26 29-268 15,-4 4-18-15,-6 8-24 16,2 0-38-16,3 20-13 0,8 16 13 16,3 18 14-16,10 15-7 15,4 8-4-15,3 8-9 16,2 5-11-16,-2-9-14 0,-4-3-2 16,-4-12-12-16,-8-14 5 15,-3-16-5-15,-9-11 13 0,-8-16-4 16,-11-18-8-16,-15-20 6 15,-13-28-8-15,-12-24 0 0,-6-26 5 16,-7-18 0-16,0-13-2 16,-1 0 15-16,9 12 29 15,6 15 2-15,13 18-17 16,17 16-16-16,20 16-13 0,26 20 0 16,25 13-5-16,23 19 11 15,7 21-11-15,73 78 0 16,-97-22-4-1,-5 96 7 1,-52-78-9-16,-25-5 14 0,-10-7-2 0,-10-14-7 16,-3-11 6-16,2-17-2 15,10-13-18-15,4-19-55 16,7 0-63-16,12-14-81 0,13-19-66 16,22-16-26-16,10-7-23 15</inkml:trace>
  <inkml:trace contextRef="#ctx0" brushRef="#br0" timeOffset="8937.51">21058 7868 322 0,'17'-39'312'16,"-9"1"-36"-16,-5 5-48 0,-3 9-38 15,0 4 11-15,0 7-2 16,0 5-62-16,0 8-68 16,8 8-37-16,4 20-6 0,9 22-17 15,6 19 2-15,-2 16-3 16,4 9-13-16,-4 4 2 0,0-5-25 15,-2-12-121 1,-6-12-175-16,-6-14-123 0,-2-20-42 16</inkml:trace>
  <inkml:trace contextRef="#ctx0" brushRef="#br0" timeOffset="9081.12">21066 7221 858 0,'-34'-45'292'15,"6"12"-154"-15,9 9-81 16,6 2-34-16,13 11-21 16,0 8-9-16,0 3-102 0,13 0-170 15,0 12-134-15</inkml:trace>
  <inkml:trace contextRef="#ctx0" brushRef="#br0" timeOffset="9468.33">21391 7587 531 0,'3'0'301'0,"2"0"-112"15,-2 0-99-15,2 0-50 16,4 12-12-16,3 4-11 0,3 10-5 16,15 10 10-16,2 14-7 15,1 14-3-15,-1 9-5 16,-7 5 0-16,-6-2 2 15,-2-11-7-15,-5-11 5 0,-4-12 3 16,-8-23 6-16,0-19-6 16,0-25-6-16,-8-31 2 15,0-38 4-15,8-31-4 0,0-18 2 16,13-4-5-16,2 11 10 16,10 23 12-16,-1 27-13 15,0 22 1-15,9 26 7 0,2 22 4 16,7 25 4-1,3 24 1-15,4 23-15 0,-5 25-7 0,-9 18-6 16,-2 6-3 0,-4 0-12-16,-4-10-72 0,-5-18-124 15,-4-15-57-15,2-26-23 16,-4-28-8-16</inkml:trace>
  <inkml:trace contextRef="#ctx0" brushRef="#br0" timeOffset="9970.03">22349 6765 455 0,'-11'-41'277'0,"-6"17"-118"16,1 24-75-16,0 20-10 15,0 18 24-15,-6 18-15 16,10 8-21-16,6 1-33 0,6 1-15 16,6-9-10-16,6-16-4 15,4-8-14-15,10-14-13 16,2-19-4-16,0-12-15 0,1-24-18 15,-4-17 7-15,-10-16 24 16,-6-8 26-16,-9-1 42 0,0 9 40 16,-21 7 27-16,1 14 47 15,4 8 12-15,-1 11-2 16,2 8-56-16,1 9-50 0,14 5-34 16,0 7-8-16,22 28-9 15,15 25 6-15,23 20 5 0,20 20-5 16,15 22-2-16,2 18 6 15,-1 23-14-15,-9 6 5 16,-14 4 4-16,-11 2 10 16,-23-9-7-16,-18-9 9 0,-21-19-4 15,-29-17-13-15,-19-24-2 16,-16-34 0-16,-18-26 0 0,-4-40 0 16,-4-38 0-16,5-42 0 15,7-36 0-15,18-28 0 16,16-12 0-16,20 6 0 0,24 21 0 15,0 25 0-15,19 24 0 16,19 21 0-16,10 21 0 16,17 19 0-16,8 17-139 0,4 12-183 15,1 12-52-15,-14 17-28 16,-15 7 12-16</inkml:trace>
  <inkml:trace contextRef="#ctx0" brushRef="#br0" timeOffset="11482.43">18929 10510 228 0,'-60'34'273'15,"-5"-7"-91"-15,-3-2-89 0,-1 3-59 16,-1-4-23-16,6-1-1 16,5 0 5-16,11-7 37 15,8 0 15-15,6-4 12 0,12-4 5 16,5-8 3-16,17 0 10 16,5 0-18-16,26-8-5 0,34-16-2 15,41-21 17-15,41-28 8 16,44-34 19-16,48-31 28 15,57-24-80-15,53-22-64 16,40-7 0-16,22 0 0 0,23 7 0 16,14 6 0-16,-6 9 0 15,-23 15 0-15,-29 12 0 16,-31 16 0-16,-16 12 0 0,-36 16 0 16,-33 17 0-16,-44 15 0 15,-46 18 0-15,-50 11 0 0,-37 9 0 16,-28 9 0-16,-25 6 0 15,-18 1 0-15,-18 3 0 16,-26-3 0 0,-6 4 0-16,-3 0 0 0,-6-5 0 15,2-4 0-15,-4-2 0 0,4-6 0 16,-3-12 0 0,1-13 0-16,-2-18 0 0,-9-29 0 15,-10-25 0-15,-3-25 0 16,-8-16 0-16,-3-16 0 0,-1-8 0 15,3-5 0-15,1 9 0 16,8 12 0-16,4 21 0 16,5 15 0-16,-3 22 0 0,-3 11 0 15,0 17 0-15,2 7 0 16,5 13 0-16,-4 11 0 16,-2 7 0-16,2 9 0 15,-8 6 0-15,-1 10 0 0,-1 11 0 16,-3 11 0-16,-10 9 0 15,-3 11 0-15,-17 16 0 16,-23 21 0-16,-21 16 0 0,-29 22 0 16,-19 14 0-16,-17 13 0 15,-21 4 0-15,-15 3 0 16,-28 2 0-16,-27 0 0 0,-19-5 0 16,-4 0 0-16,1 0 0 15,-2 1 0-15,-1 4 0 0,2-2 0 16,9-7 0-16,23-4 0 15,25-11 0-15,33-6 0 16,30-15 0-16,32-9 0 16,32-11 0-16,23-18 0 15,23-8 0-15,27-11 0 0,16-4 0 16,12-8 0-16,12-5 0 16,3-12 0-16,8 0-31 0,9 0-15 15,0 0-15-15,0 0 9 16,0 7 19-16,0-7 0 15,0 0 20-15,0 0 1 0,0 0 5 16,0 0 4-16,0 0 8 16,0 0 0-16,0 0-1 0,0 0-1 31,0 0-1-31,-8 0-1 0,8 0 7 16,-8 0-8-16,8 0 3 15,0 0 0-15,0 0-5 16,0 0-3-16,0 8-1 0,0 9 0 15,8 11 8-15,5 17 3 16,8 24-4-16,2 25 9 16,6 23-3-16,7 25 6 0,5 19 3 15,3 21 3-15,10 18-15 16,8 11 6-16,6 5-3 16,3-8 0-16,8-10-2 0,-6-18-2 15,-3-21-1-15,-10-23 4 16,-12-32 4-16,-8-23 5 15,10 26 61-15,-38-79-18 16,-4-9-58-16,1-6 0 16,-9-15 0-1,0-16 0-15,0-1 0 16,0-2 0-16,0-1 0 0,0 3 0 16,0-2 0-16,0 1 0 15,-9 4 0-15,1 4 0 16,8 3 0-16,-8 6 0 0,8-1 0 15,0-5 0 1,16-3 0-16,21-13 0 16,19-7 0-16,18-9 0 0,14-11 0 15,14-1 0-15,8-4-81 16,0-3-370-16,-6-6-126 16</inkml:trace>
  <inkml:trace contextRef="#ctx0" brushRef="#br0" timeOffset="12550.7">19896 11807 506 0,'0'-11'431'0,"-12"3"-140"16,12-1-142-16,0 2-72 15,0 7-39-15,0 0-25 0,0 0-8 16,8 16 3-16,10 13 1 16,10 7-1-16,4 14 6 15,4 1 0-15,-3 2-9 0,-6-7-3 16,-2-9 3-16,-8-9-1 15,-5-8 1-15,-1-4-4 16,-3-9 16-16,-2-7-2 16,2-7 0-16,0-25-16 0,0-26 9 15,8-22-3-15,9-22-5 16,11-8 1-16,12 3-9 0,9 9 6 16,5 13-7-16,2 12-27 15,-3 17-60-15,-8 14-36 0,-12 13-23 16,-9 18-31-16,-7 11 4 15,-12 17 10-15,-13 6-42 0,-29 10 4 16</inkml:trace>
  <inkml:trace contextRef="#ctx0" brushRef="#br0" timeOffset="12961.47">19946 11748 265 0,'-87'0'190'16,"14"-5"-68"-16,21-11-39 15,16-8-39-15,25-14-14 16,19-6-7-16,23-6-3 0,26-1-9 15,24-3-3-15,17 5 1 16,3 12-6-16,0 14-3 0,-7 5-1 16,-8 6 3-16,-9 12-14 15,-11 0-5-15,-15 0-8 0,-11 12 5 16,-6-12 0-16,-12 9-4 16,-5-9 12-16,-9 0 6 15,-3 0 3-15,-5 0 7 16,0 0 3-16,0 0 9 0,-13-11 14 15,2-6 18-15,-5-4 27 16,-6 1 18-16,6-5 24 0,1 1 24 16,4 1 2-16,2 1-8 15,9 6 8-15,-9 4-30 0,9 9-43 16,0 3-18-16,18 23 38 16,8 19 10-16,20 27-100 15,15 28 0-15,3 21 0 16,6 8 0-16,2 9 0 0,1 4 0 15,-3-6 0-15,-6-10 0 0,-7-18 0 16,-4-20 0-16,-11-19 0 16,-5-25-226-16,-11-34-331 15,-13-31 2-15</inkml:trace>
  <inkml:trace contextRef="#ctx0" brushRef="#br0" timeOffset="13295.87">21091 11276 409 0,'-11'-37'420'15,"-3"12"-127"-15,14 7-144 16,0 11-69-16,0 7 0 0,0 22 77 16,14 13 46-16,9 15-28 15,14 19-94-15,7 12-81 16,5 1 0-16,-1-1 0 16,-3-11 0-16,-3-10 0 0,-11-15 0 15,-6-7 0-15,-9-19 0 16,-8-19 0-16,-8-19 0 15,-20-36 0-15,-14-33 0 0,-9-35 0 16,-10-27 0-16,4-17 0 16,1-8 0-16,6 7 0 0,10 18 0 15,11 24 0-15,12 25 0 16,9 14 0-16,18 15 0 16,21 6 0-16,23 10 0 0,23 7 0 15,21 12 0-15,16 11 0 16,6 14 0-16,-9 12-59 15,-9 0-237-15,-20 22-70 0,-25 6-33 16,-19 4-15-16</inkml:trace>
  <inkml:trace contextRef="#ctx0" brushRef="#br0" timeOffset="13578.81">21748 10896 766 0,'-44'42'346'0,"3"2"-152"0,0 0-93 15,5 10 10-15,7 4 32 16,13-2-39-16,16 1-42 16,12-4-25-16,21-9-19 0,12-7-8 15,20-13-5-15,8-24-1 16,4 0-48-16,-4-20-57 0,-13-16-41 16,-11-13 25-16,-19-13 63 15,-27-3 29-15,-20-4 12 16,-19 7 10-16,-18 11 14 0,-6 10-2 15,-5 13-9-15,0 15-6 16,5 13 0-16,7 0-24 0,11 16-138 16,11 9-106-16,10 7-38 15,21 13 17-15</inkml:trace>
  <inkml:trace contextRef="#ctx0" brushRef="#br0" timeOffset="13717.05">21997 11861 169 0,'31'44'264'15,"-7"-11"-72"-15,-11-12-73 16,-5-21-57-16,-8 0-28 0,0-8-3 16,-12-9-13-16,0-7-28 15,-1-17-87-15,-4-11-114 16,-5-10-69-16</inkml:trace>
  <inkml:trace contextRef="#ctx0" brushRef="#br0" timeOffset="14003.76">21278 11100 476 0,'-70'-17'287'0,"7"3"-91"0,9-3-92 16,13 0-33-16,17 5-25 15,16-9-11-15,19-3-17 0,32-9-3 16,25-11-9-16,25-13-2 15,20-4-3-15,8-1 0 0,7 1-6 16,-6 4 9 0,-18 9-4-16,-22 12 0 0,-17 6 6 15,-20 11 1-15,-22 2 1 16,-23 8-2-16,-17 9-5 0,-14 0-25 16,-12 14-53-16,-11 1-95 15,0 6-79-15,7-5-97 16</inkml:trace>
  <inkml:trace contextRef="#ctx0" brushRef="#br0" timeOffset="14428.12">22723 10282 731 0,'17'-24'210'16,"-9"8"-116"-16,-8 4-85 15,0 12-8-15,-17 16 35 0,-17 20 36 16,-8 21 14-16,-12 24-22 16,-3 18-6-16,5 2-18 0,8-4-9 15,5-2-16-15,16-19-4 16,12-14 4-16,11-14-7 0,23-15-8 16,19-18 1-16,14-15 1 15,17 0-2-15,13-11 1 16,7-1-1-16,-5 0 5 15,-2 3-10-15,-13 5 8 0,-12 4-7 16,-12 0-1-16,-13 0 12 16,-10 0 25-16,-15 0 28 0,-11-8 12 15,-8-4-26-15,-16-12-18 16,-14-13 5-16,-11-16-8 0,-7-16-6 16,-9-16 1-16,0-10-10 15,3 7-4 1,13 5 1-16,-35-74-171 15,84 128-64-15,0 4-105 16,13 5-69-16</inkml:trace>
  <inkml:trace contextRef="#ctx0" brushRef="#br0" timeOffset="14644.49">23194 10102 478 0,'0'-7'482'0,"-13"-2"-38"15,-7 1-127-15,0 8-116 0,0 0-76 16,-2 20-125 0,12 13 0-16,10 12 0 0,4 12 0 15,16 17 0-15,8 11 0 16,12 9 0-16,11-1 0 0,4-1 0 16,2 0 0-16,0-15 0 15,-3-16 0-15,-11-12-410 16,-4-17-89-16,-8-16 29 0</inkml:trace>
  <inkml:trace contextRef="#ctx0" brushRef="#br0" timeOffset="15060.04">23624 10102 369 0,'0'-61'397'0,"0"16"-72"16,-8 18-138-16,8 22-82 0,0 17-18 15,0 17 26 1,0 11-2-16,0 5-33 0,0 1-32 15,0-9-19-15,0-9-13 16,0-10 4-16,-11-18-15 0,-6-15-15 16,0-13 3-16,0-22 7 15,8-10 0-15,9-10 2 16,0 2-4-16,6 3 4 0,5 7-2 16,11 9 2-16,5 8-3 15,6 13 7-15,1 20 6 16,2 25 6-16,-4 23 22 0,-4 29 67 15,-7 26-77-15,-9 14-28 16,-12 8 0-16,0 3 0 16,-16-10 0-16,2-17 0 15,3-21 0-15,5-18 0 0,6-14 0 16,0-14 0-16,0-19 0 16,6-14 0-16,19-19 0 0,12-10 0 15,16-9 0-15,12-3 0 16,7-1 0-16,2 8 0 15,-5 8 0-15,-12 5 0 0,-12 4-44 16,-14 2-439-16,-5-1-14 16,-15-1 21-16</inkml:trace>
  <inkml:trace contextRef="#ctx0" brushRef="#br0" timeOffset="15510.84">24188 9606 445 0,'-11'-81'231'0,"11"17"-55"15,-8 9-51-15,8 15-24 0,0 16 30 16,0 15 57-16,12 18 48 16,11 19-21-16,7 25-16 0,5 20-199 15,7 12 0-15,1 13 0 16,5 4 0-16,-9 0 0 16,1-9 0-16,-4-12 0 0,-2-15 0 15,-11-13 0-15,-6-16 0 16,-5-17 0-16,-24-52 0 15,-16-33 0-15,-18-43 0 16,-18-34 0-16,-27-24 0 16,-24-23 0-16,-19-9 0 15,-18 2 0-15,2 23 0 0,-4 30 0 16,4 41 0-16,4 48 0 16,7 43 0-16,13 43 0 0,21 30 0 15,28 23 0-15,36 17 0 16,41 8 0-16,20-1 0 15,33-2 0-15,29-10 0 16,22-16 0-16,20-17 0 0,5-23 0 16,5-24 0-16,-4-17 0 15,-8-19 0-15,-12-15 0 16,-16-11-266-16,-26-3-3 0,-15-1 9 16,-21 8 7-16,-21 8 23 15,-11 10-9-15,-16 10 11 0</inkml:trace>
  <inkml:trace contextRef="#ctx0" brushRef="#br0" timeOffset="15893.1">22893 10050 377 0,'-105'48'329'0,"-5"-7"-50"15,9-4-82-15,6-5-63 16,22-10 16-16,22-10 48 0,25-16-75 16,43-30-51-16,52-26-35 15,52-34-20-15,55-32-5 0,43-17 23 16,50-4 46-1,35 5-75-15,14 8-6 0,-7 15 0 16,-31 17 0-16,-36 21 0 16,-50 16 0-16,-44 12 0 0,-34 17 0 15,-40 13 0-15,-27 0 0 16,-24 12 0-16,-42 11-150 16,-20 17-59-16,-16 2-63 15,-8 2-43-15,-3 3-43 16,-13 0-6-16</inkml:trace>
  <inkml:trace contextRef="#ctx0" brushRef="#br0" timeOffset="17477.28">20506 5682 108 0,'-19'0'190'0,"1"0"-28"0,7-8-24 16,-3 3-27-16,3-2-15 16,-1 2 9-16,4-2 18 15,0 3-10-15,8-1-9 0,-9-2-13 16,9 2-16-16,-9 1-12 15,9 4-10-15,0-3-9 16,0 3-16-16,9-4-22 0,20-2-1 16,15 6-1-16,21 0-9 15,13 13 10-15,12 3-8 16,-1 12 0-16,-1 13 7 0,-3 8-3 16,-7 4-5-16,-9 13 7 15,-17 3-4-15,-10 0 2 16,-14 0 0-16,-12-13 0 15,-7-7 0-15,-6-6 1 16,-3-12 9-16,0-6 0 0,0-5 1 16,-9-8-5-16,9 0 1 15,0-12 1-15,0 8 6 16,0-8-6-16,0 0-1 0,0 0 1 16,0 0-3-16,0 0 4 15,0-4 8 1,0 0-7-16,0 1-13 0,0-2 2 15,0-2 2 1,0 3-2-16,0-1-17 16,0-2-22-16,0-6-50 15,0-4-40-15,0 1-55 0,0-5-28 16,-8 2-22-16,-3-2-60 16</inkml:trace>
  <inkml:trace contextRef="#ctx0" brushRef="#br0" timeOffset="17936.83">21029 6304 86 0,'-8'-13'252'0,"8"3"-52"15,-8-3-45-15,8 1-49 16,0 3-39-16,0 2-10 0,0 2-24 16,0 5-17-16,0 0-7 15,0 0-2-15,8 9-10 16,8 8 7-16,10 3-4 0,5 3 4 16,11 6 0-1,1 4 2-15,6 4 5 0,1-1-9 16,-2-3 2-16,-6-4 1 15,-8-5 3-15,-2-8 2 16,-7-9 13-16,-3-7 10 0,-1-2 3 16,-10-15-1-16,0-9-16 15,-2-5-7-15,-9-14-5 0,0 1 3 16,0 7-5 0,0 5-5-16,0 7 1 0,5 8-3 15,-2 6 4-15,-3 2-7 0,0 4-17 16,0 5-25-1,0 0-42-15,0 0-27 0,0 0-23 16,0 9-21-16,0 3-58 16,-12-12 17-16</inkml:trace>
  <inkml:trace contextRef="#ctx0" brushRef="#br0" timeOffset="18255.83">21026 6309 281 0,'-13'-12'223'16,"4"-1"-64"-1,9 1-60-15,0 1-43 0,0-3-28 16,0 7-11-16,17 2-3 16,12 5 4-16,12 0 4 15,4 17 8-15,6 3-8 0,6 5-3 16,0 3-6-16,5 5-6 15,-1-4-4-15,-4-1-3 0,-5-9 9 16,-7-1-8-16,-5-6 2 16,-10-4-4-16,-12-8 46 15,-5 0 24-15,-4 0-15 0,-9-8-23 16,0-4-17-16,0-1-22 16,0 6-62-16,0 7-91 15,-9 0-62-15,9 0-93 16</inkml:trace>
  <inkml:trace contextRef="#ctx0" brushRef="#br0" timeOffset="19372.11">24546 8492 34 0,'-8'-18'108'0,"0"6"93"16,-1 4-47-16,2 5-26 16,7-2-31-16,-8 5-25 0,8 0 5 15,0 0 2-15,0 0-7 16,0 0-9-16,0 0-16 16,0 0-1-16,0 0-6 15,0 0 1-15,3 0 2 0,9 0-4 16,10 12 4-16,1 4-9 15,6 9-12-15,1-1-11 0,-7 4-2 16,-3 1-7-16,-3-4 3 16,-6 4 1-16,-8-1 4 15,-3 1 0-15,-9-1 3 0,-9 1 14 16,-6-1-4-16,1-8 16 16,1 1 2-16,1-9-10 15,5-5-10-15,5-7-3 0,-1 0-6 16,12 0-1-16,0 0-6 15,0 0-7-15,0 0-2 16,0 0 5-16,0 0-13 16,0 0-18-16,0 0-3 15,0-3-6-15,3-1-17 0,2 4-36 16,-5 0-53-16,4 0-47 16,1-5-24-16,-5 2 8 0,0-10-23 15</inkml:trace>
  <inkml:trace contextRef="#ctx0" brushRef="#br0" timeOffset="19804.29">24501 8748 106 0,'-8'-10'216'0,"8"-1"-59"0,-9-1-53 15,9 3-37-15,-6 1-21 16,6 1 15-16,0 2 0 0,0-2-6 15,0 7-3-15,0 0-6 16,0 0-12-16,0 0-3 16,0 0-5-16,0 0-2 15,0 12-4-15,-13 3-1 0,5 10-5 16,0 4-9-16,0-1 4 16,8-4-6-16,0-3 2 15,0 0-5-15,0-6 8 0,3-3-3 16,10-12-5-16,3 0 6 15,9 0 4-15,3 0 0 0,6 0-2 16,-3-7 3-16,-2-3-3 16,-7 8-3-16,4-6-1 0,-4 3 3 15,-13 1-5-15,0 4 3 16,-1 0 4-16,-3-4-5 16,-5 4-7-16,0 0 2 15,0-8-17-15,-13-1-29 16,-4 2-36-16,-2-2-45 15,-5 1-22-15,1 0-1 0,-3 0-6 16,1-4-10-16,2 0 13 16</inkml:trace>
  <inkml:trace contextRef="#ctx0" brushRef="#br0" timeOffset="20168.71">24453 8674 39 0,'-9'-4'72'15,"1"-1"74"1,-1 5 30-16,-2 0-40 0,3-3-24 15,2-1-32-15,-4 0-7 0,2-4-2 16,8 4 3-16,-8-1-13 16,8 5-15-16,0-3-14 15,0-2 1-15,0 0 5 16,0 5 3-16,0 0 6 0,0 0-9 16,0 0-2-16,8 0 6 15,4 18 1-15,3 2-3 0,10 4 6 16,4 13 19-16,12 7-12 15,4 10-8-15,-1 4-7 0,0 1-14 16,2-2-4-16,-7-7-1 16,-2-6 4-16,-9-7-5 15,-3-14-9-15,-4-5 1 16,-8-6 2-16,-7-12-1 0,-1 0 5 16,-5-8-9-16,0-14-8 15,-11-6-13-15,-2-7-20 0,-4-3-77 16,2 7-56-16,-2 5-45 15,4 11-57-15,1 10-9 16,1 5-43-16</inkml:trace>
  <inkml:trace contextRef="#ctx0" brushRef="#br0" timeOffset="36419">13237 13091 387 0,'9'-16'208'0,"-9"2"-63"16,0 0-59-16,0 1-15 0,0 1 27 15,0-1 11-15,0 1 1 16,-13 0-31-16,4 0-15 0,1 0-4 15,-4-2 34 1,-4 8 20-16,0-1-23 0,-4-4 18 16,-4 11-13-16,-4 0-31 15,-6 0-37-15,-5 13-13 0,-12 8-15 16,-6 12 2-16,-3 7-2 16,3 8 1-16,-1 6 0 15,10 3-1-15,9-4-2 0,10-9-5 16,9-12 7-16,12-3 5 15,8-8-2-15,11-3-7 0,17 0 13 16,21-9-3-16,13-9-4 16,14 0-1-16,14-12 0 15,3-3-3-15,1 4 3 0,-4-1-1 16,-5 12-3-16,-9 0 3 16,-5 0 0-16,-12 12-2 15,-5 5 2-15,-15 4-3 16,-10 2-4-16,-9 10 7 0,-12 13 2 15,-8 14 0-15,-19 14 0 16,-13 6-3-16,-13 10 5 16,-9 0-4-16,-5-8-3 0,-12-14 2 15,3-15 1-15,-2-24-9 16,6-21-9-16,3-20-9 16,8-13 3-16,7-11 9 0,21-14 1 15,11-7 11 1,22 0 5-16,20 0-1 0,16 9 0 15,11 8 2-15,1 6 3 16,4 11-5-16,-3 10 1 16,-3 9 5-16,-10 4-10 0,-8 0 5 15,-6 12 2-15,-11 5-3 16,-2-6 3-16,-5 6 2 16,-4-5-2-16,-5 0-8 0,-3 1-3 15,0-5-10-15,0-8-85 16,4 8-82-16,-4-8-70 15,5 0-40-15,-2 0-17 16,-3 0-21-16</inkml:trace>
  <inkml:trace contextRef="#ctx0" brushRef="#br0" timeOffset="36775.69">13882 13116 491 0,'0'-17'297'15,"-11"4"-54"-15,3 2-70 16,-1 2-16-16,1 4-4 16,8 5-28-16,-8 0-61 0,8 0-38 15,0 0-10-15,0 0-22 16,8 14 4-1,4 5 6-15,4 11-9 0,8 9 8 16,6 11 3-16,2 3 2 16,1 3-8-16,3 2 6 0,-4-6-10 15,-4 2 4-15,-2-14 9 16,-6-3-13-16,-4-14-2 16,-5-6-28-16,-2-17-116 15,-9 0-161-15,-17-24-75 16,-11-21-6-16</inkml:trace>
  <inkml:trace contextRef="#ctx0" brushRef="#br0" timeOffset="37080.1">13639 12757 269 0,'-24'-7'353'0,"3"7"-63"0,4 0-118 15,6 0-85-15,3 0-39 16,8 0-29-16,0 0-4 15,0 0-10-15,3 0-3 0,13 0 1 16,13-5-1 0,8-4 1-16,5-3-10 0,-3-3-6 15,-5-10-19-15,-11-8-1 16,-6-8-7-16,-17 0 8 0,-9 4 11 16,-7 14 21-16,-8 6 12 15,-6 11-3-15,2 6-4 16,0 15-2-16,4 4-5 0,0 9 6 15,3 10-24-15,4 3-73 16,6-5-83-16,11-8-59 16,0-10-38-16</inkml:trace>
  <inkml:trace contextRef="#ctx0" brushRef="#br0" timeOffset="39258.06">14211 11739 101 0,'-11'-12'224'0,"-6"0"-47"0,-4-5-39 16,-3 1-48-16,1-1-21 16,-6-2-5-16,-2-6 26 0,-3 5 17 15,-2-4-22-15,-5-2-28 16,-5 3-1-16,-6-2-7 15,-5 1-18-15,0 4 24 0,-3-1-13 16,-6 0-11-16,-2 5-15 16,-9 4-5-16,-5 0-3 15,-3 8-1-15,-2 4-2 0,0 0 1 16,-2 16 3-16,3-4 1 16,8 4-1-16,5 1-2 15,9 0-1-15,3 2-6 16,8 5 2-16,5 2 0 0,-2 2 1 15,2 1-5-15,-1 3-2 16,-4 5 0-16,-1 3 7 16,-2 6-2-16,-4-2-3 0,-5 9 7 15,-9 0-5-15,1-1 8 16,5 2-3-16,7-6-1 16,4-3 3-16,3-8-7 0,14-5 3 15,7-4-6 1,6-7 3-16,5-2-3 0,11 3 4 15,-1 6-4-15,1 5 4 16,-2 2 0-16,0 4-4 16,0-3 7-16,1 0-11 0,1-4 13 15,3 2-3-15,-5-6 1 16,1 0-1-16,0 4-6 16,0 1 0-16,-1 5-1 0,1-1 7 15,-1 4-5-15,3 2 0 16,-4 6 8-16,3 0 2 15,-3 4-9-15,14 0 5 16,-8 0-1-16,8-4 4 16,0-4-7-16,0 3 8 0,0 2-5 15,8 55 13 1,6-48-2-16,-3 5-12 16,3-2 1-16,1 5-3 0,2 1 7 15,2-1-8-15,-2 0 5 16,-1-3-4-16,0-6 2 15,0-4 4-15,1 3-3 0,4-4 4 16,3 2 10 0,4 5-3-16,1 7 9 0,2 0 9 15,3-1-12-15,-3-2-3 16,2-5-6-16,-1-5 7 16,2-7-10-16,34 40 2 15,-36-47-7-15,1-2 3 16,-1-3-3-16,1-4 2 15,0-1 5-15,-1 1-8 16,9 2 2-16,0 2 1 0,2 3 8 16,7 2-3-16,3-2 9 15,4 4 7-15,0-2-5 16,-4-2-3-16,-1-4-6 0,-4-7 1 16,2-4 0-1,-2-5-4-15,1-4-9 0,-1 0 0 16,-3-4 0-16,0-8 0 15,0 13 0-15,-2-13 0 0,6 8 0 16,0-8 0-16,0 12 0 16,2-3 0-16,-4-9 0 15,-3 7 0-15,-2-7 0 0,-3 0 0 16,2 0 0-16,0 0 0 16,-1-7 0-16,2-5 0 15,1 0 0-15,2-1 0 0,0-3 0 16,0-1 0-16,4 1 0 15,-5 0 0-15,5-1 0 16,5 5 0-16,-7 0 0 16,7-1 0-16,-1 1 0 15,-2 5 0-15,-2-5 0 0,-1-1 0 16,2-4 0-16,-1 1 0 16,1-5 0-16,-7 1 0 15,2 0 0-15,-5-4 0 0,2-5 0 16,-6 1 0-16,-4-1 0 15,-3 5 0-15,-1-1 0 0,0 1 0 16,-2 0 0 0,2 0 0-16,-4-5 0 0,0 1 0 15,1-5 0-15,-1-8 0 16,0 1 0-16,-1 2 0 16,2 3 0-16,-3-3 0 0,-4 2 0 15,-1-2 0-15,-1 2 0 16,22-90 0-1,-27 81 0 1,6-53 0-16,-9 49 0 16,0-3 0-16,0-1 0 0,-4 1 0 15,-4-2 0-15,0 6 0 16,0-2 0-16,0 2 0 16,0 8 0-16,0 3 0 0,0-1 0 15,0 2 0-15,0 4 0 16,0-5 0-16,-12-3 0 15,4-1 0-15,0-4 0 16,-1 0 0-16,-2 0 0 0,-3 2 0 16,3 0 0-16,-1 2 0 15,0 2 0-15,-1 1 0 0,-4 2 0 16,6-1 0-16,-5-3 0 16,3 3 0-16,2-4 0 15,-3 0 0-15,3 1 0 0,-1-1 0 16,-4 2 0-16,-2 1 0 15,4 1 0-15,-3 5 0 16,-3-1 0-16,0 0 0 16,-2 1 0-16,3 0 0 0,-5-2 0 15,2 1 0-15,6 5 0 16,-3 1 0-16,3-1 0 0,-1 2 0 16,0 6 0-16,2-1 0 15,-2-3 0-15,-2 0 0 16,-3-1 0-16,-2-4 0 0,5 1 0 15,-3 0 0-15,-1-2 0 16,3 2 0-16,-2 4 0 16,4 0 0-16,-3-1 0 0,3 6 0 15,7 1 0-15,-1 6 0 16,4 1 0-16,0 2 0 16,8 1 0-16,-13 4 0 15,13-3 0-15,-8 2 0 0,8-3 0 16,-13 0 0-16,6-1 0 15,-6-3 0-15,2 1 0 16,-6-3 0-16,2 0 0 0,1-1 0 16,3 9 0-16,3-3 0 15,8 5 0-15,-9 0 0 16</inkml:trace>
  <inkml:trace contextRef="#ctx0" brushRef="#br0" timeOffset="39320.79">14126 11784 1953 0,'0'0'-160'0,"0"0"-17"0,3 0-10 16,3 0-23-16,-6-8-43 16,0-1-22-16,-9-3-28 15</inkml:trace>
  <inkml:trace contextRef="#ctx0" brushRef="#br0" timeOffset="43364.03">16693 11246 196 0,'4'-7'239'0,"-4"3"-42"15,0-1-53-15,0 5-46 16,0 0-7-16,0 0 22 15,-8 0 18-15,0 0-22 0,8 0-25 16,-13 0-16-16,4 0 7 16,-5-4-22-16,-7 4-14 0,-3-3-2 15,-9-1-12-15,-8-4-8 16,-7 4-4-16,-5-1 1 0,-1-1 0 16,-3 6-9-16,-3-2 2 15,-5-3 0-15,-4 5 0 16,0-4 12-16,5 1-3 15,-1-6-9-15,-1 5 1 0,4 1-4 16,6 3-4-16,8 0 7 16,5 0-2-16,0 0-9 15,7 0 0-15,-1 0 2 0,4 7 2 16,1 5 6-16,-1-1-5 16,2 4-7-16,-1-3 6 15,-1 4 2-15,0-1-6 0,0 2 4 16,-4 4-2-16,2 3 4 15,-6-3-1-15,5 3-3 16,-2-5-2-16,2 2 4 0,-1 4 1 16,1 3 0-16,-1 5-5 15,1-5 7-15,6 0-7 0,8-4 2 16,1-2 2 0,5-6 3-16,4 0 0 0,4-3-10 15,8-1 4-15,-14-5 7 16,14 1-2-16,-6 5-2 15,6-1 4-15,0-5-4 0,-13 7 0 16,5-2 0-16,0 1-4 16,8-6 5-16,-13 2-1 15,13-9 2-15,-8 7 0 16,8-7 0-16,0 0 1 16,0 0 4-16,0 0 5 0,0 0-11 15,0 0 9-15,0 0 2 16,0 0-10-16,0 0 4 15,0 0 3-15,0 0-8 0,0 0 6 16,0 0-16-16,0 0 7 16,0 0-28-16,0 0-44 15,0-4-55-15,5 1-51 0,3-6-52 16,-5 6-26-16,5-6-5 16,1-3-37-16</inkml:trace>
  <inkml:trace contextRef="#ctx0" brushRef="#br0" timeOffset="44162.64">14869 11054 49 0,'0'-15'116'0,"0"2"49"15,0 1-58-15,0 9-39 16,-8-1-23-16,8 4-7 16,-8 0-2-16,8 0 3 15,0 0 6-15,0 0-1 0,0 0-11 16,0 0-8-16,0 7-1 15,0 2-7-15,0 3 8 16,-12 5 17-16,4 2 4 0,-4 6-7 16,-8 11 2-16,-5 14-5 15,-4 10-2-15,-4 7-8 0,1-3-6 16,-1-3-10 0,6-4 0-16,3-12-5 0,2-10-4 15,10-5 6-15,12-6-5 16,0-13 2-16,0-1-2 15,0-3 5-15,12-7-6 0,13 12 5 16,7 2-6-16,9-2 2 16,5 0-1-16,2 0-5 15,5 5 5-15,-2-1-1 0,-2 0 2 16,-8-1 0-16,0 2 0 16,-8-2 1-16,-4 3 3 15,-4-6-3-15,-11-12 1 0,-1 9 11 16,-4-9 17-1,0 0 52-15,-9 0 55 0,0 0 49 16,0-5 22-16,0-4-68 16,-9-10-142-16,-8-14 0 0,-2-15 0 15,-9-9 0-15,-2-5 0 16,1 5 0-16,1 8 0 16,-1 1 0-16,4 6 0 0,2 6 0 15,3 8 0-15,0 3 0 16,3 4 0-16,5 6 0 15,0 1 0-15,2 3 0 0,4-1 0 16,6 4 0-16,-8-1 0 16,8 6 0-16,-8-1 0 0,8-1 0 15,0 5-134 17,0 0-49-32,0 0-25 15,0 0 5-15,11 9 6 0,0-2 27 16,3 6 17-16,2-1-10 15,5 5-75-15</inkml:trace>
  <inkml:trace contextRef="#ctx0" brushRef="#br0" timeOffset="45412.49">16521 12159 94 0,'-19'-17'230'16,"-2"5"-79"-16,4 4-61 16,3 8-47-16,-3-4-17 15,5 4-4-15,3 0 9 0,1 0 4 16,8 0-13-16,0 0-5 16,0 0-4-16,0 0 8 15,0 0-5-15,0 0-2 0,0 0-5 16,8 0-3-16,1 0-1 15,-1 0-3-15,7 8 3 16,2-8 0-16,8 0 0 0,4 0 0 16,-1-8-3-16,7-8-1 15,3-5 1-15,2-3 0 16,-3-5 7-16,-3 1-10 0,-9 4 6 16,-3 2-5-16,-5 6 8 15,-9 4 17-15,-8 0 6 16,0 1 20-16,0-2-6 15,0 5-15-15,0-5-15 0,-12 1-7 16,-1 0 1-16,0 1-11 16,1-1 1-16,1-3 1 0,0 4 3 15,-3-1-2-15,2 4 2 16,-5-1 2-16,6 6-7 16,-6-1 4-16,1 4-2 0,0-5 5 15,0 5-12-15,2 0 7 16,3 0 0-16,0 0 0 15,-2 0 2-15,0 0-1 0,1 0-2 16,-4 9 0 0,0-1 1-16,0-8 2 0,-1 12-3 15,6-4 4-15,-6 1-9 16,5-9 10-16,0 10 0 0,3-10 0 16,9 0-6-16,-7 0 6 15,7 0-2-15,0 13 0 16,0-3-1-16,0-3 1 15,0-7-1-15,0 12-2 16,0-4 1-16,0 4 3 16,0 5 6-16,0-2-1 0,0 2-7 15,0-1 3-15,0 0-4 16,0 2 3-16,0-6 0 16,0 4 1-16,0 3 12 15,0 7-5-15,0-3-4 0,7 6 1 16,2 0 4-16,3 4-2 15,0-2 2-15,5 2 2 16,-6-4-7-16,6-5 2 0,-1 1 13 16,0-5-2-16,9-5-4 15,-1-2-5-15,0-3 3 16,4-10-2-16,1 7 3 0,4-7-6 16,3 0-2-16,5-7-1 15,0-5 1-15,-1-6 4 16,-5-2-5-16,4 3-2 15,-7 5-2-15,-7 0 7 0,-11 5-3 16,-1-2 0-16,-4 4 4 16,0 5 4-16,-6 0 4 15,2 0 12-15,-5 0-10 0,0 0-4 16,0 0-7-16,0 0-7 16,0 0 0-16,0 0-4 0,0 0-4 15,0 0-15-15,0 0-77 16,0 0-94-16,0 0-54 15,-13 0-16-15,0-7-53 16</inkml:trace>
  <inkml:trace contextRef="#ctx0" brushRef="#br0" timeOffset="46160.76">16945 11523 26 0,'-12'0'77'0,"3"0"91"15,1 0-18-15,-1 0-40 16,1 0-19-16,0 0-16 0,8 0 14 15,-8 0 20-15,8 0 7 16,0 0-13-16,0 0-29 16,0 0-17-16,0 0-19 15,0 0-9-15,0-8-5 0,13 0-17 16,11-5 3-16,12-2 1 16,10-1-7-16,1-5 1 15,-1 5 1-15,-5-1-1 0,-6 4-3 16,-5 6-4-16,-10-2 9 15,-3 2-7-15,-5 2 6 16,-4 2-1-16,-5 3 9 0,-3 0 16 16,3 0 1-16,-3 0 1 15,0 0-2-15,0 0-13 16,0 0-14-16,0 0 3 16,0 0-4-16,0 0-5 15,0 0-19-15,0 0-62 16,0 0-84-16,-6 0-93 0,-2 8-50 15,-4-1-36-15</inkml:trace>
  <inkml:trace contextRef="#ctx0" brushRef="#br0" timeOffset="51680.05">15065 14247 16 0,'-9'0'55'0,"9"0"64"15,-8 0 49-15,8 0-47 16,0 0-44-16,0 0-32 0,0 0-19 16,0 0-2-16,0 0 9 15,0 0 10-15,0 0 6 16,0 0-6-16,0 0-5 0,0 0-14 15,0 0-7-15,0 0-9 16,0 0 0-16,0 0-5 16,0 0 0-16,0 0 7 15,0 0 0-15,0 7 9 16,0-7 17-16,0 0 11 0,0 0 8 16,0 0 6-16,0 0-25 15,0 0-3-15,0 0-7 16,0 0-9-16,0 0-6 15,0 0-5-15,0 0 2 0,0 0 3 16,0 0-8 0,0 0-2-1,0 0 0-15,0 0 4 0,0 0 1 16,0 0-9-16,0 0 6 16,0 0-2-16,0 0 3 15,0 0-5-15,0 0 4 16,0 0 1-16,0 0 1 15,0 0-6 1,0 0 3-16,0 0 2 0,0 0-6 16,0 0 0-16,0 0 8 15,0 0-3-15,0 0-5 16,0 0 1-16,0 0 9 0,0 0-13 16,0 0 6-16,0 0-4 15,0 0 6-15,0 0-2 16,0 0-8-16,0 0 13 15,0 0-1 1,0 0-7 0,0 0 4-16,8 0-2 0,-2 0-5 15,0 0 2-15,7 0 6 16,-1 0-3-16,-1 0-2 16,7 0 5-16,3 0-8 0,2 0 14 15,2 0-10-15,-1 0 1 16,0 0 1-16,0 9 1 15,4-9-8-15,1 8 10 16,1-8-5-16,-4 0 1 16,4 9 4-16,-3-9-6 0,3 0 0 15,-4 0 2-15,-1 0-2 16,0 0 2-16,1 0 0 16,-6 0 4-16,2 0-4 15,0 0 0-15,-1 0 2 16,-2 0-2-16,2 0-2 0,0 0 2 15,-6 0 2-15,2 0-5 16,2 0 3-16,2 0-1 16,4 0 2-16,0 0 0 0,-2 0-1 15,2-5-2 1,-1 1 6-16,1-4-6 16,-2 3 0-16,6 1 8 0,-2 1-1 15,3-1-7-15,-6 0-4 16,4 4 12-16,-3 0-8 15,4-4 2-15,-1 0 0 0,1-5-1 16,2 1 1-16,2 1 0 16,-4-3-2-16,4 6 7 15,-1-3-9-15,-4-1 1 16,1 0 1-16,-5 0 6 0,-1-1-1 16,3 1-2-16,-1-4 0 15,-3 3 3-15,8-3-3 16,-3-4-6-16,6-1 4 0,-4 2 1 15,-1 2 0-15,1 1 0 16,-4 0 1-16,-5 0-2 16,0 5 1-16,-3-4 0 15,-6 9-4-15,1 2 5 16,1-5-1-16,-2 2 1 16,3-6-1-16,-2 5-2 0,3-5 2 15,1 6 2-15,1-6 0 16,-5 6-7-16,-4-1 6 0,1-1 3 15,-6 1-4-15,2 4 2 16,-5 0-6-16,0 0 6 16,0 0 2-1,0 0-1 1,0 0-8-16,0 0 3 16,0 0 3-16,0 0 1 15,0 0-5-15,0 0-1 16,0 0-12-16,0 0-50 15,0 0-69-15,0 0-66 0,0 0-11 16,0 0-28-16,0 0 21 16</inkml:trace>
  <inkml:trace contextRef="#ctx0" brushRef="#br0" timeOffset="52650.23">16924 13819 18 0,'-11'-16'36'16,"2"0"33"-16,1 1 102 0,0 0-37 15,-6 4-32-15,8-2-35 16,6 6-23-16,-8-1-15 16,8 4 1-16,0 4-6 15,0 0-6-15,0 0-5 0,0-4-4 16,0-1 9-16,0 1 1 16,0 0 2-16,0 4 6 15,0 0 2-15,0 0 1 16,0 0-9-16,0 0-8 15,0 0-2-15,0 0-1 0,0 0-7 16,0 0 5-16,0 0 0 16,0 0 22-16,0 0 14 15,0 0 12-15,0 0 8 0,0 0-1 16,-9 0-21-16,9 0-20 16,0 0-13-16,0 8-8 15,0 5-6-15,5 7 5 16,7 4-2-16,0 5 10 15,4-1-10-15,1 4 2 16,-2 5-2-16,5 1 2 0,2 2 4 16,-8-5-4-16,-1-1 3 15,-4-10 5-15,0-3-8 16,-1-4-1-16,-2-2 6 0,-2-2-8 16,-4-1 6-16,0 0-7 15,0-4 9-15,0 1-6 16,0-1 3-16,0-8-1 0,0 0 1 15,0 8-3 1,0-8 4-16,0 8-5 0,5-8 4 16,-2 0-3-16,2 0-4 15,-5 0 4-15,0 7-1 16,0 2 1-16,3-2 3 0,2 4-1 16,-2 0 1-16,3 1-2 15,-6-1 3-15,4 2-5 16,4-2 0-16,-4 1 4 15,0-2-1-15,0-2 2 0,-4-8-4 16,0 0 3 0,0 0 4-16,0-13-42 15,-12-4-44 1,-6-11-47 0,-1-2-15-16,-1-9-22 0,-1 3 31 15,5 3-22-15,-1 10-37 16,6 1 37-16</inkml:trace>
  <inkml:trace contextRef="#ctx0" brushRef="#br0" timeOffset="53459.8">16823 13710 62 0,'-9'-9'111'15,"9"1"63"-15,-8 3-55 16,8 3-38-16,0 2-34 0,0 0-18 16,0 0 4-16,0-5 7 15,0 0-7-15,0-2-7 16,0 3-5-16,0-1 4 15,0 2 6-15,0 3 22 16,-7 0 8-16,7 0 13 16,-8 0 4-16,8 0-5 0,0 0-25 15,0 0-11-15,0 0-13 16,0 0-2-16,0 0-1 16,0 0 5-16,0 0 17 0,-9 0 8 15,9 0-3-15,0 0-15 16,0 0-13-16,0 0-11 15,0 0-11-15,17 12 5 16,7 0-1-16,9 0-10 0,7 5 9 16,6-5 8-16,1-12-6 15,-3 0-3-15,-2 0 0 16,-3 0-6-16,-2 0 6 16,-4 0-3-16,-9 0 6 15,-7 0-3-15,-4 0-2 0,-1 0 2 16,-4 0-5-16,-5 0 2 15,-3 0 1 1,0 0 8-16,0 7-9 16,0 7-2-16,0-14 6 15,0 7-5-15,0 5 1 16,-8 0 6-16,8 5-8 16,-9 4 4-16,3 8-1 0,6 6 6 15,-13 6-3 1,0 8 2-16,2 4-3 0,-6 4 5 15,-4-1-6-15,6-3 2 16,-2 1-1-16,0-11 5 16,1-1-8-16,5-5 2 0,-1-9 1 15,12-9 7-15,-8-5-4 16,8-14 9-16,-10 8 4 16,10-8 1-16,0 0-2 15,0 0-2-15,0 0 3 16,0 0-10-16,0 0 9 0,0 0-9 15,0 0-5-15,6 0-10 16,-6 0-20 0,0 0-75-16,0 0-121 15,0 0-97-15,0 0-41 0,0 0-253 16</inkml:trace>
  <inkml:trace contextRef="#ctx0" brushRef="#br0" timeOffset="54493.98">17652 14263 34 0,'-18'-9'70'0,"2"6"59"16,4 3 14-16,1 0-52 15,-6 0-23-15,5 0-17 16,4 0 2-16,8 0 17 0,-9 0 6 15,9 0-15-15,0 0-21 16,0 0-16-16,0 0-8 16,0 0-9-16,9 0 9 15,3 0-10-15,0 0 3 16,9 0 0-16,2 0-4 16,11-8-2-16,2-9-2 0,4-3 4 15,-3-4-6-15,-3-4 1 16,-8-1-2-16,-2-3 2 15,-6-2 0-15,-5 6 1 16,-6-2 3-16,-7 7-3 0,0 2-3 16,0 9 7-16,0 0 9 15,-12 8-4-15,-4 4-3 16,-2 0-1-16,2 0-3 0,-7 0-4 16,-6 16 1-1,1 8-2-15,-9 6 2 0,1-3 0 16,4 6-2-16,-2 1 2 15,7-2-5-15,6 0 5 16,7 1 1-16,8 1 2 16,6 0 3-16,0 2 2 0,6 2-6 15,16-2 4-15,7-3 9 16,7-9-5-16,13-7 2 16,5-17 6-16,1 0-1 0,2 0-6 15,0-8-6-15,-8-4 5 16,-5-4-2-16,-7-1-4 15,-5 2 0-15,-7 2-6 16,-8-4 3-16,-3 5 1 16,0 0 2-16,-6 4-3 15,-4 0-2-15,0 3-13 0,-4 0-32 16,0 3-52-16,0-8-72 16,-13 8-8-16,-4-7-55 15</inkml:trace>
  <inkml:trace contextRef="#ctx0" brushRef="#br0" timeOffset="54946.18">18134 13693 39 0,'-28'0'146'16,"-5"0"54"-16,1 0-53 16,3 0-38-16,1 0-37 15,7 0-10-15,6 8-2 0,3-8 1 16,4 0-3-16,8 0-20 16,0 0-20-16,12-13-2 15,16-6-11-15,16-14-2 16,21-3 3-16,9-6 4 15,2 2-4-15,2 4-2 0,-9 3-6 16,-9 4 6-16,-11 10-5 16,-7 2 1-16,-14 5 4 15,-8 3 6-15,-8 9 11 0,-4-5 4 16,0 5 11-16,-8 0-9 16,0 0-5-16,0 0-9 0,0 0-9 15,0 0-6 1,0 0-10-1,0 0-43-15,0 0-78 16,0 0-66-16,0 0-37 0,-12 14-29 16</inkml:trace>
  <inkml:trace contextRef="#ctx0" brushRef="#br0" timeOffset="60353.05">17334 11406 98 0,'0'0'222'0,"0"-5"-44"0,0 5-38 16,0-5-39-16,0 2-12 16,0 3 13-16,0 0 16 0,3-4 7 15,3 0-8-15,-3-1-2 16,-3 2-9-16,0 3 10 15,0-4 16-15,0-1 24 0,0 2-24 16,0-1-132 0,0 0 0-16,0-9 0 15,-17-11 0-15,3-8 0 0,-7-10 0 16,4 3 0-16,-2-2 0 16,2 1 0-16,-3 2 0 0,0 2 0 15,-2 3 0-15,3 0 0 16,-2 4 0-16,1 1 0 0,-4 3 0 15,0 9 0-15,2-1 0 16,-1 6 0-16,-6-5 0 16,2 4 0-16,2-6 0 15,-4 4 0-15,-4-3 0 0,-2-3 0 16,-7-5 0-16,-3-3 0 16,1 0 0-16,0 3 0 0,-5 0 0 15,1 6 0-15,-7-3 0 16,6 2 0-16,6 4 0 15,-1 0 0-15,-2-2 0 0,5 7 0 16,0-1 0-16,7 3 0 16,-5 2 0-16,5-2 0 0,-3 1 0 15,-2 4 0-15,-1 4 0 16,1-3 0-16,-7 3 0 16,-2 0 0-16,0 0 0 0,-5 0 0 15,-1 0 0-15,2 7 0 16,-4 5 0-16,-6 0 0 15,0 0 0-15,2 1 0 16,-5 0 0-16,0-1 0 0,4 0 0 16,4-5 0-16,4 2 0 15,4 3 0-15,10-4 0 0,2 5 0 16,9-6 0-16,3-7 0 16,4 8 0-16,1 1 0 0,4-1 0 15,0-8 0-15,0 12 0 16,-1 1 0-16,-2 1 0 15,-2 4 0-15,-4 3 0 16,-3 2 0-16,-4 1 0 0,-1 2 0 16,1-7 0-16,-1 7 0 15,1-6 0-15,2 1 0 0,7-2 0 16,-6-3 0-16,5 1 0 16,-1 0 0-16,5-1 0 15,0-4 0-15,3 4 0 0,0-3 0 16,3 3 0-16,-4-1 0 15,2 5 0-15,5 3 0 0,-1 0 0 16,4 1 0-16,0 5 0 16,-2-1 0-16,2 6 0 0,-3-2 0 15,2 0 0 1,-2 1 0-16,3-5 0 0,-5-3 0 16,5-9 0-16,8 0 0 15,-13 1 0-15,13 3 0 0,0 0 0 16,0 9 0-16,0 7 0 15,5 4 0-15,7 5 0 16,2 0 0-16,0 5 0 0,6-2 0 16,1 1 0-16,5-1 0 15,0 6 0-15,0-6 0 0,-3-7 0 16,2-1 0-16,-1-2 0 16,-3-3 0-16,-1-1 0 15,0 1 0-15,1 3 0 16,0-2 0-16,-2-3 0 0,2 3 0 15,2 2 0-15,2 2 0 16,4 0 0-16,-5-3 0 0,4 5 0 16,1-7 0-16,-4-2 0 15,-1-1 0-15,0-4 0 16,-1-2 0-16,-1-2 0 0,-1 1 0 16,-2-5 0-16,-2 1 0 15,-1-5 0 1,65 45 0-1,-37-29 0 1,-19-14 0-16,-4-2 0 0,2 0 0 16,-2-4 0-16,0 0 0 15,-1-4 0-15,-4 0 0 16,4 1 0-16,-3-1 0 0,-2 0 0 16,1-8 0-16,1 12 0 15,-1-12 0-15,-3 11 0 0,-2-11 0 16,6 10 0-16,-6-3 0 15,3-7 0-15,2 13 0 0,-4-13 0 16,3 8 0-16,1-8 0 16,1 0 0-16,4 0 0 15,3 0 0-15,1 0 0 16,-1 8 0-16,1-8 0 0,-1 9 0 16,6-9 0-16,-5 0 0 15,10 0 0-15,-4 0 0 0,3 0 0 16,-3 0 0-16,-1 0 0 15,-4 0 0-15,-1 0 0 16,0 0 0-16,1 0 0 0,-8 0 0 16,3 0 0-16,0 0 0 15,-1 0 0-15,4 0 0 0,0 0 0 16,1 0 0-16,0 0 0 16,-2 0 0-16,2 0 0 15,-2 0 0-15,-1 0 0 0,-2 0 0 16,-5 0 0-16,1-5 0 15,2 1 0-15,-6 4 0 16,-1-4 0-16,2 4 0 0,4 0 0 16,-1 0 0-16,0 0 0 15,3-4 0-15,6 0 0 0,4-4 0 16,-1-1 0-16,5 2 0 16,-6 2 0-16,3-2 0 0,-3 2 0 15,-2-4 0-15,-1 6 0 16,-3-1 0-16,4-4 0 0,-1 0 0 15,0-1 0 1,1-1 0-16,-2-5 0 0,7 3 0 16,-3 0 0-16,-2-4 0 15,-2 4 0-15,2-1 0 0,0 1 0 16,-1-4 0-16,4 0 0 16,2-1 0-16,-7 1 0 0,2-4 0 15,0 4 0-15,2-1 0 16,3-3 0-16,-6 2 0 0,4-1 0 15,-4 3 0-15,2-6 0 16,-6 3 0-16,4-2 0 0,-4 1 0 16,-1-1 0-16,3 2 0 15,-6-1 0-15,1-3 0 16,-7 9 0-16,3-2 0 16,-4-5 0-16,-1 1 0 0,0-1 0 15,1-3 0-15,-5 3 0 16,4 1 0-16,-5 0 0 15,5 0 0-15,-5-1 0 0,3 0 0 16,-3 2 0-16,-3-5 0 16,0-2 0-16,0-5 0 0,0-2 0 15,-9-5 0-15,9-2 0 16,-8 4 0-16,8-5 0 0,0 0 0 16,0 1 0-1,-6 3 0-15,-2 0 0 0,-2 0 0 16,2 2 0-16,0-4 0 15,-4-1 0-15,4 4 0 0,-5-2 0 16,7 10 0-16,6 5 0 16,-9 6 0-16,9 4 0 15,0 6 0-15,0-2-118 0,0 6-346 16,-9-6-17-16,-2 5-2 16</inkml:trace>
  <inkml:trace contextRef="#ctx0" brushRef="#br0" timeOffset="62818.89">19288 13208 26 0,'8'0'45'15,"3"0"22"-15,2 0 19 0,-5 0 33 16,0 0-27-16,-8 9-14 16,0-9 0-16,0 0 6 15,0 0 8-15,0 0 14 0,0 0 13 16,0 0-9-16,-11 0 4 15,3-9 9-15,-5 2 16 16,0-5-9-16,1-1-12 0,-4-2-20 16,-4-2-22-16,0-3-14 15,-3 0-4-15,-7 0-31 16,1-3-27-16,1 9 0 0,-4-3 0 16,-1 5 0-16,1-2 0 15,-6 7 0-15,3 0 0 0,-2 2 0 16,-4 1 0-16,6 4 0 15,-2 0 0-15,-2 0 0 0,-1 0 0 16,1-5 0-16,-4 2 0 16,4 3 0-16,-1 0 0 15,-6 0 0-15,2 0 0 0,-2 0 0 16,3 0 0-16,2 0 0 16,0 8 0-16,5-8 0 0,4 0 0 15,-6 0 0-15,7 0 0 16,-3 0 0-16,-1 9 0 15,-1-2 0-15,-6-7 0 0,-3 12 0 16,-4-12 0-16,-3 13 0 16,0-5 0-16,3 0 0 15,4 1 0-15,9-2 0 0,4-7 0 16,2 0 0-16,7 7 0 16,2-7 0-16,5 0 0 0,-1 0 0 15,3 10 0-15,-4-10 0 16,1 7 0-16,1 1 0 15,-4 0 0-15,-3 2 0 0,-2-10 0 16,3 12 0-16,-1-4 0 16,-3 0 0-16,7 0 0 0,-1-1 0 15,4-7 0-15,-2 9 0 16,7-9 0-16,-1 0 0 16,1 7 0-16,-2 2 0 15,0-1 0-15,2 1 0 0,-3-1 0 16,3-1 0-16,0 2 0 15,-2-1 0-15,-3 3 0 0,-1 4 0 16,1-1 0-16,-4-1 0 16,-1-1 0-16,0 1 0 0,3-1 0 15,-4-5 0-15,5 3 0 16,2-3 0-16,-1-7 0 0,-1 12 0 16,5-12 0-16,0 11 0 15,-1 3 0-15,2-2 0 16,-1 1 0-16,0-2 0 15,-2-3 0-15,3 1 0 0,3 2 0 16,-6 2 0-16,4-5 0 16,-7 1 0-16,1 3 0 0,-4-1 0 15,-5 6 0-15,1 3 0 16,0 1 0-16,-4 0 0 0,2-3 0 16,1 7 0-16,3 0 0 15,1 4 0-15,-1-1 0 16,5-3 0-16,-1 0 0 0,2-1 0 15,-1 0 0 1,6 0 0-16,2 4 0 0,9 1 0 16,0 4 0-16,0 3 0 15,0 1 0-15,0-1 0 0,3 1 0 16,6 0 0-16,-1 3 0 16,3 1 0-16,3 1 0 15,2-2 0-15,0 1 0 0,0-5 0 16,1 1 0-16,-5-1 0 15,3-3 0-15,1-1 0 0,1 1 0 16,5 0 0-16,1 0 0 16,2-2 0-16,3 7 0 15,1-3 0-15,-1-1 0 16,5-1 0-16,-1-1 0 0,0-4 0 16,-4-5 0-16,1 3 0 15,-1-6 0-15,0 1 0 16,6-1 0-16,-6 0 0 0,1-3 0 15,2-1 0-15,2 1 0 16,-1-6 0-16,1 2 0 0,1 3 0 16,0-4 0-16,0 0 0 15,2-1 0-15,6 2 0 16,-2-1 0-16,0-3 0 0,1-9 0 16,0 0 0-16,3 0 0 15,0 0 0-15,4 0 0 16,6-9 0-16,-1-3 0 15,-1-1 0-15,3 2 0 0,-7-1 0 16,4 0 0-16,4-9 0 16,3 2 0-16,1-7 0 15,4 2 0-15,-2-1 0 0,-5 0 0 16,0 2 0-16,-4-2 0 16,-10 4 0-16,3-2 0 0,30-23 0 31,-39 27 0-31,-1-6 0 0,1-4 0 0,3-7 0 15,2-5 0 1,3-3 0-16,3-9 0 0,-3-1 0 16,-2 2 0-16,0 4 0 15,-12-1 0-15,-2 4 0 0,-8-1 0 16,-1 6 0-16,-6-1 0 16,4 5 0-16,-5 3 0 15,-1 0 0-15,-4 5 0 16,-8-4 0-16,3-5 0 0,0-4 0 15,2 1 0-15,-5-5 0 16,0 4 0-16,0 5 0 0,3 3 0 16,3 5 0-16,-3-1 0 15,-3-4 0-15,8 0 0 0,1 1 0 16,-5-5 0-16,5 5 0 16,-9 0 0-16,4 8 0 15,-1-2 0-15,0 9 0 16,-3 6 0-16,0-1 0 0,0 5 0 15,0 1 0-15,0 2 0 16,0 2 0-16,0-3 0 0,0 0 0 16,0-2 0-16,0-2 0 15,0-3 0-15,0 0 0 16,0 4 0-16,0-1 0 0,0 2 0 16,0 1 0-16,-6 6 0 0,-2-4 0 15,-5 4 0 48,0 10-427-63,-4-10-233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17:18.060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11183 6516 101 0,'-17'-2'218'15,"1"-4"-51"-15,3 6-13 16,2 0-23-16,-3 0-15 16,3 0 2-16,11 0-12 0,-8 0-10 15,8 0-2-15,0 0-13 16,-6 0-15-16,6 0-15 15,0 0-19-15,0 0-9 16,0 0-12-16,0 0 0 0,6 0 7 16,22 12 15-16,29-12 2 15,21 0-4-15,32 0-1 16,27 13-14-16,18 0-5 0,15-1-7 16,9 0-9-16,-10-5 5 15,-6-7 3-15,-16 12-2 16,-25-12-3-16,-12 0 1 0,-13-3 6 15,-13-9 4-15,-10-4-2 16,-9-5-4-16,-12 4 1 16,-13 5 4-16,-11 5 0 15,-7 2 11-15,-11 0-3 0,-3 5-1 16,-5 0-4-16,-3 0-4 16,0 0-6-16,0 0 2 15,0 0-1-15,0 0-4 0,0 0-4 16,0 0-31-16,0 0-112 15,0 0-144-15,0 0-73 16,0 0-50-16</inkml:trace>
  <inkml:trace contextRef="#ctx0" brushRef="#br0" timeOffset="751.37">14151 6561 134 0,'-8'-8'251'0,"-6"3"-44"15,6 5-52-15,8 0-50 0,-10 0-35 16,10 0-9-16,-9 0-2 15,9 0-7-15,-8 0-11 16,8 0-14-16,0 0-9 0,24 0 16 16,20 0 22-16,30 0 33 15,28-7-4-15,27-5-16 16,22-3-15-16,19-8-4 16,13 0-18-16,15-6-12 0,17-4-6 15,8 5-4-15,6-1-1 16,-6 1-6-16,-11 4-6 15,-19 3 3-15,-21 9 0 0,-26 4 3 16,-32-1 2-16,-29 9 7 16,-20 0 19-16,-22 0 23 15,-10 0 9-15,-7 0 21 0,-11 0 6 16,-2-3-87-16,-5-1-3 16,1-1 0-16,-6 5 0 15</inkml:trace>
  <inkml:trace contextRef="#ctx0" brushRef="#br0" timeOffset="923.28">17201 6235 2047 0,'3'0'0'31,"1"0"0"0</inkml:trace>
  <inkml:trace contextRef="#ctx0" brushRef="#br0" timeOffset="987.44">17208 6233 2047 0,'0'-5'0'0,"0"0"0"15,0 5-450 16,0 0-197-31</inkml:trace>
  <inkml:trace contextRef="#ctx0" brushRef="#br0" timeOffset="2191.48">15153 10607 341 0,'-15'-44'194'0,"-1"2"-38"0,-5 7-66 15,4 7-37-15,6 7-12 16,0 9 6-16,-3 3 8 0,6 1 12 16,8 3-3-16,-8 5-7 15,0 0 8-15,8 0-4 16,-13 0-5-16,13 0 0 15,-11 13-9-15,2-13-15 0,1 13-8 16,8-5-9-16,-8-1-1 16,8-7 8-16,0 9-8 15,0-9-3-15,0 0 0 0,0 0-1 16,0 8-9-16,0 1-2 16,0-2 3-16,0 5 0 15,0 9 11-15,0 13 2 0,0 5 3 16,0 6-12-16,8-2 6 15,3 0 3-15,3-7-10 16,-3-3 4-16,6-4-3 16,3-9 1-16,5-8 8 0,3-12-2 15,6 0-9-15,-3 0-2 16,4 0-2-16,4 0 4 0,-7 0-4 16,-4 0-1-16,-8 0-2 15,-3 0 11-15,-6 0-5 16,-3 0-1-16,-2 0 10 0,-6 0-5 15,0 13 0-15,0 1 2 16,0 9 11-16,-17 0 7 16,-8 5-2-16,-7 0-1 0,-5 6-18 15,-4-2 2-15,-3-2-4 16,5-11 8-16,-3-3 1 16,5-4-2-16,0-12 4 0,9 0-7 15,5 0-1-15,6 0 1 16,-5-28-38-1,22 16 12 1,0 5-7-16,0-3-4 0,5 3 0 16,-1-1-17-16,4 3-24 0,0 5-58 15,0 0-74-15,1-4-60 16,3 0-11-16,-1-4-28 16,3-1 23-16</inkml:trace>
  <inkml:trace contextRef="#ctx0" brushRef="#br0" timeOffset="2521.02">15370 10567 48 0,'6'-28'145'0,"2"-1"45"15,-8 5-60-15,0 8-21 0,0 4-22 16,0 3-10-16,0 1 16 15,0 8 0-15,0 0-19 16,0 0-8-16,0 0-24 16,0 0-9-16,0 0-14 0,0 12-5 15,5 5 9-15,4 2-2 16,3 11 12-16,4 6-3 16,4 5-1-16,0-1-15 0,-3 1 0 15,-5-4-9-15,-1-5 0 16,6-4-5-16,-4-2 2 15,-5-12-4-15,-8 4-14 0,0-10-50 16,0-8-134-16,0 0-56 16,0-16-68-16</inkml:trace>
  <inkml:trace contextRef="#ctx0" brushRef="#br0" timeOffset="2824.43">15277 10161 412 0,'-14'-17'227'0,"2"9"-55"16,3 8-81-16,1 0-39 16,8 0-23-16,0 0-8 15,0 8-9-15,0 5-6 0,0 3-5 16,14-4 3-16,1-1-4 16,2-11 0-16,-1 0-2 15,1 0 2-15,-6-11 1 16,-3-5-4-16,-3-7 3 0,-5 0-8 15,0-2 8-15,-9 1-1 16,-3 4-3-16,0 4 1 16,-1 6-2-16,2 8-3 15,-1 2-2-15,0 12-13 0,4 4-40 16,8 8-58-16,0 0-58 16,0 0-80-16</inkml:trace>
  <inkml:trace contextRef="#ctx0" brushRef="#br0" timeOffset="5227.33">15681 9512 151 0,'-12'-28'178'0,"-4"0"-65"0,1 3-35 15,-2 0-16-15,0 6-5 16,1-2 5-16,-1 1 3 16,-2-1 19-16,-2 0-14 0,-4 2 3 15,2-2 9-15,-3 1-21 16,1-1-33-16,-5 2 11 16,1 2-4-16,-3 5 26 15,-1-1-9-15,2 0-9 0,-4 6-9 16,-1-2-11-16,-4 6 3 15,-4 3-6-15,-2 0-6 16,2 0 7-16,-2 0 6 0,-2 0 7 16,-1 7 15-16,1 5 7 15,0 1 15-15,2 0 22 0,5-5-19 16,1 4-31-16,0-1-18 16,3 2-4-16,-3-1-13 15,4 1-8-15,0-1 4 0,2 1-3 16,0-2 3-16,2 6-1 15,1-1-1-15,2 1-2 16,-4 2 0-16,1-2 0 16,-1 4 0-16,2 3 0 0,-6 4 0 15,-3 6 0-15,2-4 0 16,2-2 0-16,3 6 0 16,2-1 0-16,2-1 0 0,5 1 0 15,2-4 0-15,3 3 0 16,-2 0 0-16,4 10 0 15,-2-2 0-15,-2 0 0 16,4-4 0-16,6 2 0 16,-1-2 0-16,0 4 0 0,0 1 0 15,2 1 0-15,10-1 0 16,-8-1 0-16,2 1 0 16,6 1 0-16,0-6 0 0,0-1 0 15,0-1 0-15,0-1 0 16,0-5 0-16,0 4 0 15,0 1 0-15,6 0 0 0,-1-1 0 16,3 0 0-16,-3 1 0 16,3 0 0-16,-4 3 0 15,0-3 0-15,4 0 0 0,1-2 0 16,-3 3 0 0,2-6 0-16,0 2 0 0,1-7 0 15,-1 1 0-15,5 1 0 16,-2-1 0-16,2 0 0 15,4 6 0-15,-1-3 0 0,3 2 0 16,3-1 0-16,-3 1 0 16,2-1 0-16,-1-2 0 0,1-2 0 15,-1-5 0 1,-4 3 0-16,2-10 0 0,-9 4 0 16,5 0 0-16,2-4 0 15,-3 0 0-15,1 1 0 16,3 3 0-16,4 0 0 0,-1 1 0 15,4 3 0-15,1-4 0 16,3 1 0-16,0 3 0 0,5-5 0 16,0 2 0-16,0 4 0 15,-1-2 0-15,1 1 0 16,-1 2 0-16,4-6 0 0,1 0 0 16,-1 0 0-16,1-4 0 15,-5 0 0-15,2 2 0 16,-3-7 0-16,2 0 0 15,-4-7 0-15,3 10 0 0,-2-3 0 16,-5-7 0-16,1 9 0 16,2-9 0-16,0 0 0 15,1 8 0-15,-1-8 0 0,5 0 0 16,4 0 0-16,-1 0 0 16,-4-8 0-16,2 4 0 15,-2-4 0-15,-5-1 0 0,-1 4 0 16,-3-2 0-1,6 3 0-15,-4-4 0 0,3-1 0 16,1 1 0-16,-5-3 0 0,4-1 0 16,1-5 0-16,2 1 0 15,7-6 0-15,3-1 0 16,4 3 0-16,-2-5 0 16,2 5 0-16,1-1 0 0,-7 2 0 15,-6 2 0-15,-4 0 0 16,-6 6 0-16,3-6 0 0,-2 1 0 15,-1 0 0-15,3-2 0 16,-3 4 0-16,7-2 0 16,-7-1 0-16,2-4 0 0,-5 4 0 15,-4 2 0-15,2-1 0 16,-4-5 0-16,-2 4 0 16,1-2 0-16,0-2 0 0,-1 2 0 15,0-3 0-15,0 6 0 16,-4-3 0-16,0-4 0 15,1 3 0-15,-1 1 0 0,0-6 0 16,0 5 0-16,0-1 0 16,-5 6 0-16,2 2 0 15,-5-4 0-15,0 2 0 0,0-6 0 16,0 1 0-16,0-1 0 16,0-3 0-16,3-4 0 0,2-1 0 15,-2 5 0-15,-3-1 0 16,0 0 0-16,0-3 0 15,0-1 0-15,0 1 0 16,0 0 0-16,0 4 0 0,0-2 0 16,0 7 0-16,0-2 0 15,0 4 0-15,-8 2 0 16,8-1 0-16,0-1 0 0,0 1 0 16,-8-1 0-16,8 0 0 15,0-2 0-15,0-1 0 0,-9-5 0 16,3-4 0-16,6 1 0 15,-8 4 0-15,8-1 0 16,0 6 0-16,-9-2 0 0,9-1 0 16,-9 3 0-16,9-2 0 15,-11 1 0-15,11-6 0 16,-8 7 0-16,2-2 0 16,-3 2 0-16,9 2 0 15,-9 1 0-15,1 4 0 0,8 0 0 16,-9 0 0-16,1-5 0 15,0 5 0-15,8-4 0 0,-11 3 0 16,-3-3 0-16,8 4 0 16,-2-1 0-16,-2-2 0 15,2 0 0-15,8 8 0 0,-11-1 0 16,11 0 0-16,-14 1 0 16,6-3 0-16,0-1 0 15,-1 4 0-15,-2-6 0 0,-1 0 0 16,0 1 0-1,4 0 0-15,-5 0 0 0,4 0 0 16,-1-4 0-16,-2 4 0 16,-1-1 0-16,5 4 0 15,0 1 0-15,-4 0 0 0,4 0 0 16,0 1 0-16,0-2 0 16,8 2 0-16,-13-6 0 15,-7-15 0 1,7 16 0-16,-4-2 0 0,6 2 0 15,-4 0 0-15,1 0 0 16,3 0 0-16,-3 0 0 16,3 3 0-16,0 6 0 15,1-1 0-15,-1-1 0 0,3 0 0 16,-1 3 0-16,9-8 0 16,-8 10 0-16,0-3 0 0,8-1 0 15,-11 4 0-15,2 0 0 16,1-4 0-16,-1-1 0 15,0 5 0-15,1-3 0 0,-3 3 0 16,-1-5 0 0,4 1 0-16,0 1 0 15,0-1 0-15,-2 4 0 0,-1 0 0 16,0 0 0 0,-3 0 0-16,3-5 0 15,-2 1 0-15,2 1 0 16,-6 3 0-16,1 0 0 0,2-5 0 15,4 1 0-15,-3 0 0 16,1 4 0-16,4 0 0 16,0 0 0-16,8-4 0 31,0-1 0-31,0 1 0 16,0 1 0-16,0 3-83 31,0 0-505-31,0 0 4 15</inkml:trace>
  <inkml:trace contextRef="#ctx0" brushRef="#br0" timeOffset="7115.11">9838 10453 420 0,'-65'29'199'15,"8"-10"-87"-15,9-6-48 16,11-13-7-16,13 0 1 16,8 0-9-16,16 0-17 0,12-13-12 15,20-11-8-15,30-16 3 16,34-22-4-16,42-24 8 15,49-27 8-15,48-35 1 16,46-17 6-16,64-15-7 16,74-11-3-16,48-12-11 15,56-18-11-15,56-11 4 0,20-11-9 16,18-6 9-16,13 4-5 16,-21 23-1-16,-40 18 1 15,-42 20-3-15,-43 29 1 0,-53 20 2 16,-67 26 1-16,-71 24-3 15,-70 23 6-15,-57 14-1 16,-44 11 19-16,-34 13 16 0,-26 6 13 16,-20 7 45-16,-13 3 13 15,-15 4 13-15,-6 4-1 16,-3 0-12-16,-5 0-23 16,0 0-45-16</inkml:trace>
  <inkml:trace contextRef="#ctx0" brushRef="#br0" timeOffset="7496.07">18849 6793 2041 0,'0'0'-70'16,"0"0"-18"-16,0 0-12 15,0 0 10-15,0 0 21 0,0 0 31 16,0 0 20-16,0 0 7 16,0 0 6-16,0 0 8 15,0 0 16-15,0 0 23 0,0-4 49 16,0 1 26-16,0-6 23 15,0 4-57-15,0-2-83 16,0 0 0-16,-8-3 0 16,8 6 0-16,-8 1 0 0,8-2 0 15,8 27 0 17,12 17 0-17,9 22 0-15,15 33 0 16,13 40 0-16,16 48 0 15,12 52 0-15,13 38 0 16,11 25 0-16,18 21 0 0,12 20 0 16,10 16 0-16,4-8 0 15,-6-21 0-15,-11-32 0 16,-20-39 0-16,-18-39 0 0,-21-43 0 16,-20-39 0-16,-18-31 0 15,-5-28 0-15,-14-25 0 0,-12-17 0 16,-8-20 0-16,-24-24-534 15,-31-25-205-15</inkml:trace>
  <inkml:trace contextRef="#ctx0" brushRef="#br0" timeOffset="9531.85">9643 10498 60 0,'-12'-9'137'0,"0"-3"41"16,0 0-62-16,12 5-39 15,-8-2-29-15,0-3-1 16,0 0-2-16,8 3 21 0,-8 1-5 16,8 3-15-16,0 5-13 15,0 0-12-15,0 13-13 16,0 12-3-16,8 20 8 0,12 24-2 16,17 33 1-16,11 24 8 15,13 36 19-15,7 38 61 16,14 35 24-16,8 21-32 0,7 6-28 15,4-1-24-15,5-9-3 16,3-12-19-16,-3-3-8 16,0-9 0-16,-9-5-8 15,0-7-1-15,-7-14 1 16,-9-14-6-16,-13-25 9 0,-6-20-5 16,-10-26 2-16,-11-19-2 15,-9-15 0-15,-4-24-3 16,-6-10 2-16,-6-12 2 0,-3-12-1 15,-7-6 3-15,2-1-1 16,-2-6 1-16,-6-12 2 16,3 0-1-16,-3 0 0 0,0 0 2 15,0 0 1-15,0 0 7 16,0 0 8-16,0 0-5 16,0 0 1-16,0 0-3 15,0 0-1-15,0 8-16 16,0-8 3-1,0 8 0-15,0-8 0 16,0 0 2 0,0 0 3-16,0 0-3 15,0 0 1-15,0 0 5 0,0 0-1 16,0 0 19-16,0 0 11 16,0-5-1-16,0 2 2 15,0-1-15-15,5 0-15 0,3 0 0 16,0-1 5-16,9-3-3 15,10-7 9-15,18-11-2 16,29-10 5-16,27-13-5 16,32-11-1-16,25-6-8 15,18-3-6-15,7 0 0 0,7 0 2 16,1 1-3-16,-3-2 8 16,-1-4-10-16,-1-5 0 15,4-1 0-15,13-5 0 0,5-1 0 16,7 1 0-16,0 3 0 15,-3 5 0-15,-10 3 0 16,-13 5 0-16,-12 8 0 0,-15 8 0 16,-7 1 0-16,-9 7 0 15,-8 4 0-15,-9 5 0 16,1-1 0-16,1 1 0 16,-1-5 0-16,4-1 0 0,-1 2 0 15,6-5 0-15,-6 4 0 16,1 1 0-16,-10-2 0 0,-12 6 0 15,-6 4 0-15,-5-1 0 16,-8 5 0-16,-7-1 0 16,1-4 0-16,0-1 0 0,6-1 0 15,7-5 0-15,-1-1 0 16,11-4 0-16,8 0 0 0,-1 0 0 16,2 5 0-1,-6-1 0-15,-11 5 0 0,-4 3 0 16,-2 1 0-16,-2-5 0 15,0 0 0-15,88-37 0 16,-92 34 0-16,-1 4 0 16,-4 3 0-16,-4 1 0 15,-4 0 0-15,-4 3 0 0,-8 5 0 16,-11 6 0-16,-15 3 0 16,-1-2 0-16,-2 1 0 15,1-4 0-15,3-2 0 16,10-6 0-16,7 0 0 0,3 0 0 15,-8 4 0-15,-3-1 0 16,-4 4 0-16,-14 5 0 16,-1 4 0-16,-6 0 0 0,-4 0 0 15,-4 4 0-15,-2-1 0 16,-2 5 0-16,-4-3 0 0,4-3 0 16,4-1 0-16,0-1 0 15,9 0 0-15,0-1 0 16,-6 2 0-16,2-6 0 0,-5 5 0 15,-1-4 0 1,-143 7-1171 15,38 9 736-31</inkml:trace>
  <inkml:trace contextRef="#ctx0" brushRef="#br0" timeOffset="10905.28">11053 10757 99 0,'-9'-13'204'0,"1"-5"-67"15,0 2-53-15,-4 0-34 16,0-1-11-16,0 0-3 15,-1 5 16-15,2 5 10 0,-3 7 5 16,3 0-4-16,-2 0-12 16,-3 0-13-16,0 19-18 15,-4 10-4-15,-4 8-6 0,2 8-4 16,6 8 7-16,8-6-10 16,8 3 2-16,0-9 0 15,8-8-2-15,8-14 3 16,6-2-6-16,5-17 2 0,10 0 1 15,-1 0-1-15,2 0-4 16,-5 0 0-16,-5 0 2 16,0 0 1-16,-5 0-1 0,-6 15-7 15,-4 8 4-15,-5 0 0 16,-8 1 3-16,0 5-5 0,0-1 3 16,-16-5 1-16,-1 0 5 15,-4-7 1-15,2-5-1 16,-3-11-4-16,3 0 0 0,2 0 0 15,2 0-6-15,2-4-20 16,1 1-49-16,4-6-64 16,8 2-55-16,0-9-68 15</inkml:trace>
  <inkml:trace contextRef="#ctx0" brushRef="#br0" timeOffset="11136.02">11211 10945 504 0,'0'-12'316'16,"0"0"-101"-16,0 0-84 16,0 7-18-16,-9 5 33 0,9 0-26 15,0 0-54-15,0 0-45 16,0 0-11-16,0 13-12 16,13 3 8-16,3 5-6 0,4 3 5 15,5 5-6-15,-1-1-2 16,0 1-2-16,-4-1-10 15,-2-4-36-15,-4-2-154 0,-1-6-108 16,-4-9-48-16,-9-7 19 16</inkml:trace>
  <inkml:trace contextRef="#ctx0" brushRef="#br0" timeOffset="11539.48">11016 10161 328 0,'-48'-50'255'0,"-9"8"-123"0,-13 14-65 16,-7 15-32-16,-4 13 3 16,-1 13 5-16,5 8 0 15,4 12-10-15,5 18-10 0,-2 28-9 16,10 23 7-16,7 15 16 16,7 18-1-16,19 3-8 15,11 9 4-15,16-4-6 16,24-1-11-16,20-9-4 0,16-6 2 15,27-16 5-15,18-22 0 16,30-24 0-16,14-36-4 16,14-39-3-16,-2-30 0 15,-1-24-8-15,-15-22-3 0,-15-21-1 16,-19-13 3-16,-23-18-4 16,-26-14 6-16,-29-6 2 15,-33-10 22-15,-25 2 16 0,-21 11 21 16,-13 12 36-16,-15 25-42 15,-7 21-9-15,-1 23-32 16,-3 25-11-16,3 24-29 0,1 25-142 16,1 22-115-16,-1 23-63 15,7 15-63-15</inkml:trace>
  <inkml:trace contextRef="#ctx0" brushRef="#br0" timeOffset="12238.16">12026 12724 171 0,'-15'-15'225'0,"-5"-3"-66"15,-2 2-37-15,3 4-49 16,-2 8-25-16,1 4-10 15,4 0 0-15,-4 16-16 0,-9 9-3 16,-4 9-7 0,1 5-5-16,4 2-5 0,7-5 4 15,5-7 3-15,16-4-5 0,0-10 2 16,9 0 1 0,11-15-6-16,12 7-1 0,12-7 0 15,10 0 0-15,-6 12 0 16,0-1 0-16,-6 6-3 15,-5-1 0-15,-5 5 1 0,-7 3 5 16,-11-5-2-16,-9 4 5 16,-5-8 13-16,-16 5 5 0,-8 1-10 15,-9 0 6-15,-3-6-8 16,-1-2-5-16,3-1-4 16,8-12-8-16,4 0-25 0,7 0-36 15,7 0-44 1,8 0-34-16,0-9-44 0,0-7-34 15</inkml:trace>
  <inkml:trace contextRef="#ctx0" brushRef="#br0" timeOffset="12486.78">12201 12879 300 0,'5'-20'328'0,"-5"-1"-78"15,0 2-107-15,0-3-57 0,0 6 0 16,0 4 15-16,0 4-36 15,0 4-38-15,0 4-10 16,3 0-14-16,5 0 6 0,8 12-2 16,0 10-1-16,9 1-2 15,0 5-4-15,4 2-2 16,-6-2 7-16,3 0-8 16,-7 1 3-16,-2-1-2 0,-6-9-7 15,-3 3-52-15,-3-10-163 16,-5-12-61-16,-8 0-58 0</inkml:trace>
  <inkml:trace contextRef="#ctx0" brushRef="#br0" timeOffset="12639.43">12084 12292 116 0,'-22'-16'241'0,"8"8"-95"15,0 4-75-15,3 4-36 16,11 0-23-16,0 0-7 15,0 0-3-15,0 0-22 0,0-3-38 16,3-6-46-16,-3-3-38 16,0-12 28-16</inkml:trace>
  <inkml:trace contextRef="#ctx0" brushRef="#br0" timeOffset="12997.11">11839 11898 219 0,'-52'-29'233'15,"-9"10"-83"-15,-4 10-56 16,0 9-38-16,0 16-6 0,0 9 9 15,0 15 3-15,5 17-14 16,-5 21-8-16,4 19-15 16,4 22 7-16,8 14 6 0,9 14 11 15,15 9 21-15,25-4-21 16,9 0-15-16,19-2-13 16,17-7 1-16,15-13 4 0,22-15 14 15,20-30-9-15,19-33-4 16,26-35-10-16,11-36 2 15,4-38-12-15,-4-29-4 0,-16-21-3 16,-23-18 4 0,-32-23 1-16,-30-11-3 0,-27-182 15 15,-63 182 33 1,-24 21 62-16,-19 16-32 0,-21 20-41 16,-15 24-26-16,-5 21-1 15,2 22-39-15,7 22-122 16,7 26-133-16,8 15-98 15,15 12-55-15</inkml:trace>
  <inkml:trace contextRef="#ctx0" brushRef="#br0" timeOffset="13701.11">18305 10871 183 0,'-13'-7'197'15,"2"0"-84"-15,3 2-55 16,8-3-36-16,-8 4-10 16,8-4 3-16,0 4 13 0,0 0-1 15,0 4 0-15,0 0 4 16,0 0 20-16,0 0 20 16,0 0 22-16,-14 0 0 0,8 0 19 15,-7 0-10-15,0 0-29 16,-7 12-37-16,-1-4-13 0,-2 8-14 15,-6 5-2-15,-3 7-1 16,-4 13 2-16,3 4 8 16,9-5 0-16,11-4-3 15,13-3-7-15,0-5-3 0,16-6-7 16,13-7 9-16,2-2-9 16,11-1 5-16,-2-12 2 15,-3 13-1-15,-9-13-1 0,-7 7 0 16,-5-7 0-16,-5 9-2 15,-11-9 4-15,0 12-5 0,0-12 5 16,-8 11 0-16,-3-3-2 16,-5 1-3-16,-5-9 3 0,-4 8-25 15,6-8-33-15,3 0-88 16,-1 0-111-16,3 0-63 16,-4-8-6-16</inkml:trace>
  <inkml:trace contextRef="#ctx0" brushRef="#br0" timeOffset="13935.77">18556 10982 737 0,'5'-4'403'0,"-5"-1"-144"0,0 1-92 16,0 4 294 0,0 0-441-16,0 21-20 31,8 12 0-16,8 8 0-15,0 7 0 16,4 1 0-16,0-3 0 16,1-7 0-16,-3-6 0 0,-9-8-286 15,0-9-61-15,-9-16-37 16,0 0-6-16,-15-16-249 0</inkml:trace>
  <inkml:trace contextRef="#ctx0" brushRef="#br0" timeOffset="14382.16">18536 10282 492 0,'-40'-52'204'0,"-13"-5"-96"15,-8-2-55-15,-8 2-24 0,-4 9 20 16,-4 10 35-16,-4 11-25 15,-5 11-24-15,1 16-15 16,0 20-5-16,4 20 1 0,2 29-1 16,16 31 13-16,9 32 23 15,14 37 9-15,12 17-17 16,15 18-16-16,13 2-5 0,21 3-5 16,11-18 2-16,17-24 6 15,15-24 11-15,18-29-8 16,17-25 9-16,17-33-11 15,22-31 1-15,17-39 7 0,13-41-4 16,-4-34-13-16,-6-29-1 16,-14-20-15-16,-24-26-3 15,-22-14 2-15,-25-14 13 0,-27-12-11 16,-32 6 17-16,-23 1 31 16,-34 15 12-16,-22 20 9 0,-25 22-25 15,-14 35-31-15,-18 22-42 16,-13 35-69-16,-7 28-130 15,-5 28-107-15,3 24-64 0,9 9-19 16</inkml:trace>
  <inkml:trace contextRef="#ctx0" brushRef="#br0" timeOffset="15880.41">21679 7571 339 0,'0'-13'245'15,"0"1"-65"-15,0 0-75 16,0 3-34-16,0 9 36 16,0 0 19-16,-13-3 34 0,4-1-4 15,-5-1 1-15,-2-2-40 16,-5-2-49-16,-7-4-37 15,-12 1-17-15,-17 5-3 16,-17-2-8-16,-15 7-2 0,-21 2-9 16,-23 11 6-16,-25 13 2 15,-26 5-2-15,-11 7-1 16,-11 9 3-16,-1 8-4 16,3 9 4-16,4-2 0 15,1 9 2-15,2 1 0 0,2 3-1 16,2 0-1-16,10-3 4 15,6-1-2-15,9-4-4 16,15 1-3-16,15-6 7 0,16 2-5 16,15-2 2-16,11 6-5 15,7 3 4-15,11-5 2 16,4 2 1-16,11-6-3 0,1-3 0 16,7-2 10-16,-2-8-9 15,6 3-4-15,8-6 10 16,1-7-7-16,7-5 9 15,5-3-3-15,5-10-10 0,7-2 8 16,4-4-6-16,6-5 8 16,8-8 5-16,0 0 3 0,0 0 7 15,0 0-6-15,0 0 2 16,0 0-5-16,0 0-2 16,0 0 0-16,0 0-4 0,0 0-9 31,0 0-2-31,0 0-22 0,0-5-103 15,5-3-150-15,-5 0-117 16,0-9-13-16</inkml:trace>
  <inkml:trace contextRef="#ctx0" brushRef="#br0" timeOffset="16412.25">17136 8849 374 0,'0'-16'182'0,"0"0"-77"16,0-1-57-16,0 5-11 15,0 0 16-15,0 8 22 16,-8 4-2-16,8 0-16 0,0 0-23 16,-14 0-11-16,14 0-13 15,-11 12 2-15,-3 4-2 16,0 17-10-16,-4 20 8 0,-1 16 4 15,-1 12-7-15,4 13-2 16,3 5-2-16,13-7 7 0,0-14-7 16,8-16 2-16,10-20 6 15,5-8-5-15,6-18 3 16,7-16 9-16,9-16-7 0,0-5 28 16,3-3-4-16,-3 5-4 15,-5 2-12-15,-7 0-13 16,-6 9 6-16,-2 0-3 15,-3 8 0-15,-7 0 0 16,-7 0 3-16,1 0-11 0,-1 8 5 16,-5-8 8-16,-3 0 12 15,0 0 36-15,0 0 70 0,0 0 38 16,-17-16-35-16,-2-12-70 16,-10-13-27-16,1-16-22 15,-4-13-15-15,-1-12-8 0,1 1 4 16,4 1 6-16,3 10-19 15,4 13-43-15,5 8-77 16,4 16-30-16,4 9-27 16,8 8-46-16,-8 12-32 0,8 4-47 15</inkml:trace>
  <inkml:trace contextRef="#ctx0" brushRef="#br0" timeOffset="18026.18">21976 7929 135 0,'-22'0'234'16,"5"8"-85"-16,3-8-65 0,14 12-41 15,0-12-23-15,0 0-7 16,8 0 1-16,15-3-8 16,15-10-5-16,11-7 3 15,0-8 2-15,3-5-2 16,-3-4-3-16,-7 1 0 15,-11 0 2-15,-6-2 0 0,-9 2 3 16,-13 3 7-16,-3 1-1 16,-12 2 15-16,-8 7 22 15,-8 2 5-15,-8 9-29 0,-8 12-3 16,-6 0-7-16,-7 28-2 16,1 13-3-16,-1 13-5 15,3 10 5-15,15 5-5 16,10 5 3-16,13-9-2 0,16-4 1 15,24-8 1-15,17-9-2 16,21-6-2-16,9-14 6 16,19-12-4-16,11-12 0 15,8-12 0-15,1-12 0 0,-8-9 0 16,-13 0 0-16,-20 1-3 16,-16 4 6-16,-16-1-5 15,-8 1 5-15,-15 0 1 0,-6 7 6 16,-8 0 0-16,0 5-6 15,0 5-10-15,-11-3-18 16,-5 5-54-16,0 5-79 16,-1 1-50-16,-2 0-77 0</inkml:trace>
  <inkml:trace contextRef="#ctx0" brushRef="#br0" timeOffset="18425.62">22723 7513 389 0,'-37'-7'285'16,"6"3"-68"-16,5 4-94 16,6-5-44-16,4 5 2 0,5 0-9 15,11-4-15 1,0 0-26-16,0-3-9 0,11-3-14 15,9-1 1-15,22-6-3 16,14-6-2-16,12-7 6 16,5 3-2-16,-3 2 1 0,-15 4 2 15,-7 5 5-15,-14 4 5 16,-8 5 7-16,-12-3 6 0,0 5 1 16,-6 5 3-16,-5 0 1 15,-3 0-10-15,0 0-6 16,0 0-3-16,0 0-4 0,0 0-9 15,0 0-1-15,0 0-10 16,0 0-6 0,0 0-8-16,0 0-33 15,-8 0-86-15,8 9-127 0,-11-9-69 16,-5 8-54-16</inkml:trace>
  <inkml:trace contextRef="#ctx0" brushRef="#br0" timeOffset="20147.22">23726 6769 187 0,'-17'-9'263'15,"1"-3"-79"-15,1 0-61 0,-1 0-37 16,-2 3-3-16,-2-3-3 16,1-4 5-16,-6 1-19 15,-4-6-20-15,-3-3-17 16,-4-1-1-16,-10 5 2 0,-1-4-14 16,-7 3 1-16,-3 0-1 15,-4 1 8-15,-8 4-5 16,-3 4-1-16,-6 0 3 15,-7 8-11-15,-5 4 0 0,-6 12 2 16,-11 8-5-16,-6 4-2 16,-6 5 0-16,6 8 2 15,5 4 2-15,5 2 2 16,9 11 3-16,6 6-7 0,6 11 11 16,1 5-9-16,4 2-8 15,1-1 7-15,5-4-7 16,8 1 7-16,1-1 4 15,9 4-3-15,4 6 10 0,5 1-4 16,6 2 13-16,10 0-8 16,14 3 1-16,14 0-2 15,3 2 0-15,12-2-1 0,15-1-3 16,5 3 5-16,10-7-2 16,3-2-12-16,7-1 6 15,-3-7-3-15,5-5 0 0,4-8 0 16,7-8-3-16,6-8 5 15,7-5 2-15,5-7 3 16,10-9 7-16,18-7 0 16,12-17 15-16,12-4-5 0,4-12-5 15,-4-5-13-15,-2-7-15 16,-11-8 0-16,-12-5 0 16,-15-4 0-16,-12-9 0 0,-13-3 0 15,-13-8 0-15,-4-4 0 16,-8-16 0-16,-2-17 0 15,-5-12 0-15,-1-7 0 0,-9-10 0 16,-1-7 0-16,-11 3 0 16,-6 5 0-16,-10 3 0 15,-3 9 0-15,-11 13 0 16,-9 8 0-16,-8 15 0 16,-3 8 0-16,-12 9 0 0,-1 12 0 15,-2 8 0-15,3 8 0 16,-2 9 0-16,0 5 0 15,-4 10 0-15,-3 8 0 0,-2 5-91 16,2 12-227-16,4 9-46 16,3 8-3-16,4-5-17 15</inkml:trace>
  <inkml:trace contextRef="#ctx0" brushRef="#br0" timeOffset="21311.14">25659 6150 285 0,'-13'-19'315'0,"7"2"-37"15,6 5-97-15,-14 3-82 0,14 9-38 16,-8 0-14-16,8 0-22 15,0 0-10-15,0 21-12 16,0 15 9-16,0 21-1 16,5 17 3-16,4 11-9 15,2 1 0-15,0-5-3 16,2-4 1-16,-5-8-2 0,4-12 1 16,-2-7-4-16,-2-14 2 15,-5-12 5-15,-3-4 5 16,0-8-8-16,5-12 3 0,-5 0-1 15,0 0 3-15,0 0 7 16,0-4-6-16,0-12 3 16,0-13-9-16,-13-11-6 0,0-13 2 15,5-8 11-15,0 1 6 16,-4-7-1-16,-1 8-5 16,7-3 14-16,-2 5 13 15,-1 8 8-15,1 4-3 16,8 4-15-16,-9 1 4 0,9 7-1 15,0 10-5-15,0-2 5 16,0 4-3-16,0 5 4 16,0 3 3-16,0 6-4 15,0-1 7-15,0 4-17 0,0 4 0 16,0 0-6-16,0 0-3 16,0 0-3-16,0 0-4 15,0 0-9-15,0 0 2 16,0 0-8-16,0 0 10 15,12 17-1-15,10 2-6 16,1 9 7-16,11 10 9 16,0 5-3-16,8 2 0 15,3 4-3-15,-5-3 2 16,-4-10-2-16,-2-4-1 0,-8-3-2 16,0-9 2-16,-10-3 3 15,-4-6 3-15,-1-11-1 16,-3 0-2-16,-2 0 18 15,-2 0 9-15,-4 0-9 0,0-3-21 16,0-5 0 0,0 0 0-16,0-1 0 15,0-4 0-15,0-3 0 16,0-8 0-16,0-9 0 0,0-10 0 16,0-7 0-16,0-2 0 15,0-2 0-15,0 1 0 16,-10-4 0-16,10 0 0 15,-8-3 0-15,8-2 0 0,0 6 0 16,0 7 0 0,0 7 0-16,0 14 0 0,-8 4 0 15,8 7 0-15,0 6 0 16,0 2 0-16,0 6 0 0,-6 3 0 47,-3 0 0 0</inkml:trace>
  <inkml:trace contextRef="#ctx0" brushRef="#br0" timeOffset="21429.46">25996 5634 1929 0,'0'12'-506'0,"0"4"-51"0</inkml:trace>
  <inkml:trace contextRef="#ctx0" brushRef="#br0" timeOffset="23347.79">26819 5418 94 0,'-26'12'214'0,"0"-3"-38"15,7-9-15-15,5 0-53 0,3 0-35 16,11 7-8-16,0-7-1 16,0 0-20-16,5 0-18 15,18-12-12-15,31-4-1 16,22-8-4-16,25-9 6 15,21-3-3-15,9-7 6 16,-1 8 2-16,-9 1-7 0,-14 6 4 16,-19 5-6-16,-20 1 4 15,-17 7-3-15,-15 6 10 16,-12 2-4-16,-8 7-7 16,-7 0-5-16,-9 0-10 15,0 0-67-15,-9 0-146 0,-11 0-110 16</inkml:trace>
  <inkml:trace contextRef="#ctx0" brushRef="#br0" timeOffset="23716.79">27441 5275 243 0,'-11'-7'330'0,"11"-2"-60"15,0 1-113-15,0 0-74 16,0 4 0-16,0-1 41 0,0 2 39 15,0 3-20-15,-8 0-37 16,-1 0-35-16,9 0-22 16,-9 0 0-16,9 0-13 15,0 0-25-15,0 12-15 16,0 4 0-16,0 12-2 0,9 22 9 16,8 19 5-16,2 7-4 15,6 10-2-15,4-1 3 16,-4-2-4-16,-2-11 1 15,3-11 2-15,-7-8-6 0,-4-11 8 16,2-11-1-16,-4-5-5 16,-4-14 0-16,-6-5 3 15,2-7 0-15,-5 0-1 16,0 0 2-16,0 0-5 0,0 0-12 16,0 0-73-1,0-12-271-15,0-8-124 0,-8-12-1 16</inkml:trace>
  <inkml:trace contextRef="#ctx0" brushRef="#br0" timeOffset="24421.57">27882 5608 307 0,'-17'-7'226'16,"4"-1"-35"-16,4 4-51 15,9-5-7-15,-7 5 31 16,7 0 21-16,0 4-51 16,0 0-63-16,0 0-39 0,0 0-23 15,0 0-8-15,0 17-5 16,11 2 4-16,10 10 3 15,7-4-2-15,5 0 0 16,-1-5-4-16,-4-5 0 16,-2-6 4-16,-7-9-1 0,6-12-2 15,-1-9-1 1,6-12 9-16,-7-7-13 0,-3-5 5 16,-3 4 3-16,-3 5 11 15,-5 8-9-15,-4 4-1 16,-5 7 1-16,0 5 4 15,0 4 2-15,0 4-1 16,0 4-4-16,0 0-3 16,0 0 3-16,0 0-3 15,0 0 2 1,0 0 3-16,0 0 15 16,0-4 12-16,0-1 30 15,0 5 12-15,0-4 9 16,0 4 1-16,0 0-44 15,0 13-41 1,0 7 0 0,0 25 0-16,0 24 0 0,8 24 0 15,0 9 0-15,1 0 0 16,0-4 0-16,0-4 0 16,0-18 0-16,-1-10 0 15,-3-13 0-15,-2-13 0 16,-3-6 0-16,0-15 0 0,0-7 0 15,0-4 0 1,5-8 0-16,-2 0 0 0,7 0-79 16,-6-4-149-16,0-3-136 15,-1-19-4-15,-3-14-130 16</inkml:trace>
  <inkml:trace contextRef="#ctx0" brushRef="#br0" timeOffset="25157.59">28566 5231 292 0,'0'-25'240'16,"0"9"-70"-16,0 4-79 0,0 0-42 15,0 3-12-15,0 6 19 16,0-2-15-16,0 5-11 15,0 0-11-15,0 0 3 16,-9 0-12-16,9 13-12 0,0 3 9 16,0 12 1-16,0 13-10 15,14 11 9-15,1 17 2 16,2 9-4-16,3 8-2 16,0 0 4-16,2-6 2 15,-6-6-7-15,-1-13 0 16,1-13 0-16,-3-7 0 15,-5-13-1-15,0-7 4 0,-8-9-1 16,0-4 3-16,0-8 10 16,0 0 46-16,0 0 61 15,0-8 43-15,0-11 1 16,-12-23-103-16,-5-22-59 16,-5-18-1-16,-8-20-9 0,-2-4-2 15,4 6 14-15,-1 6-8 16,4 16 0-16,9 8 5 15,4 18-5-15,4 6 2 16,8 15 4-16,0 1-8 16,0 10-3-16,4 4-6 15,8 4-4-15,8 12 8 16,12 0 2-16,13 16-1 0,5-1 2 16,-2 6-1-16,-8-5-5 15,-7 1 4-15,-9 0 1 16,-13-1-2-16,-6 1-1 15,-5-2 5-15,-11 1-1 0,-10 5 7 16,-9-1-2-16,-1-3 0 16,2-1-1-16,7 0 1 15,0-4 4-15,11-12-3 16,1 0 5-16,10 0 0 16,0 0-10-16,0 0 1 15,0 0-4-15,0 0-5 16,0 0-22-16,0 0-85 15,0 0-47-15,0 0-51 16,0 0-17-16,0 0 9 16,0 0 3-16,0 0 30 0,0 0-66 15</inkml:trace>
  <inkml:trace contextRef="#ctx0" brushRef="#br0" timeOffset="26114.26">29078 5121 25 0,'-12'-5'68'0,"12"1"53"15,-8 1 37-15,-1 3-48 16,9 0-33-16,-8 0-25 16,8 0-13-16,0 0-9 0,0 0-6 15,0 0-5 1,0 0-9-16,0 0-5 16,0 0 1-16,0 0-5 15,0 0 1-15,0 0 1 16,0 0 2-1,0 0-1-15,0 0-3 16,0 0-4-16,0 0 6 16,3 0-2-16,5 0 0 15,1 0 2-15,4 0 1 16,4 7-2-16,3-7 5 16,3 0-4-16,3 0 7 15,2 0-3-15,0 0 1 16,1 0 4-16,-7-4 5 15,4-4 9-15,-5-3 0 0,-2-6-4 16,-3 0 17-16,1-4-5 16,-8 2-1-16,-9-7-9 15,0-2-7-15,0-4-8 16,0-1 8-16,0 1-5 16,-12 2-1-16,-2 7 11 0,3 7-6 15,-13-1 9 1,12 17-20-16,-1 0-6 15,-9 9 3-15,0 10 0 16,-11 14-2-16,1 7 3 16,0 10 4-16,7-2 1 15,8 2 0-15,17-5-1 16,0-5 11-16,17-2-10 16,8-10-1-16,7-4 1 0,8-6 0 15,4-3 7-15,10-7 1 16,-1-8 5-16,-2 0 12 15,0 0 25-15,-7 0 1 16,-11-4 2-16,-5 0-6 0,-8-1 8 16,-3 2-8-1,-9 3-12-15,-2 0-15 16,-1 0-7-16,-5 0-10 0,0 0-8 16,0 0-2-16,0 0-9 15,0 0-22-15,0 0-26 16,0 0-89-16,0 0-117 15,0 0-93-15,0 0-43 16</inkml:trace>
  <inkml:trace contextRef="#ctx0" brushRef="#br0" timeOffset="29556.91">14747 15961 211 0,'-19'0'285'0,"-3"0"-57"15,8 0-106-15,1 0-58 16,5 0-22-16,8 0 4 0,-8 0 20 15,8 0 0-15,0 0-21 16,8 0-11-16,24-14-3 16,33-21 17-16,48-34 15 15,58-33 21-15,73-29 9 0,81-23-17 16,60-30-10-16,59-19-2 16,51-21-1-16,44-16 14 15,18-4-5-15,12 8 0 16,-9 20-43-16,-32 29-29 0,-54 23 0 15,-60 31 0-15,-61 24 0 16,-64 22 0-16,-61 21 0 16,-57 19 0-16,-50 15 0 15,-35 7 0-15,-29 13-115 0,-37 7-281 16,-40 5-158-16</inkml:trace>
  <inkml:trace contextRef="#ctx0" brushRef="#br0" timeOffset="30955.96">14703 15928 237 0,'0'-16'303'0,"0"8"-39"0,0-1-104 16,0 9-76-16,-8 0-42 16,8 0-21-16,0 21-7 15,0 24 2-15,11 27 0 0,19 35 6 16,10 30 10-16,9 27 6 16,7 15 12-16,6 9-3 15,3-6 9-15,0 5 0 16,-3-8 0-16,-6-8 3 15,-5-12-17-15,-2-16-14 0,-8-20-10 16,-9-19-5-16,-4-23-7 16,-2-14 3-16,-11-15-3 15,-2-11 4-15,-2-8-2 0,-2-9 3 16,-4-8-2-16,3-5-2 16,0-11 2-16,3 11-5 15,5-11 7-15,9 0 7 0,21-5 5 16,16-12 5-16,20-2-5 15,25-9 3-15,15-6-9 16,16-3-1-16,12-4 0 16,12-7-3-16,13-9-4 15,11-12-7-15,15-13-2 0,13-11 0 16,21-14 3-16,29-2-3 16,29-10 4-16,15-11 5 15,15-8-8-15,17-9-3 0,9-3 9 16,8-4-10-16,-4 4 6 15,-11 2-3-15,-26 13 5 16,-16 13 2-16,-20 13 3 0,-14 6-2 16,-15 14 6-16,-20 8-2 15,-16 12 2-15,-16 3-14 16,-20 9 0-16,-19 9 0 0,-24 8 0 16,-22 7 0-1,-20 9 0-15,-22 2 0 0,-19 11 0 16,-11-1 0-16,-19 3 0 15,-2 5 0-15,-5 4 0 0,-4 0 0 16,-4-4 0-16,-5 4 0 16,-3-4 0-1,0 1 0-15,0-2 0 47,0-7 0-31,-8-10 0-16,-1-13 0 15,-13-14 0-15,1-21 0 0,-7-24 0 16,-9-15 0-16,-2-17 0 16,-15-17 0-16,-3-11 0 0,-4-10 0 15,-4-2 0-15,-3-6 0 16,-5 6 0-16,-5 12 0 16,-4 11 0-16,1 13 0 0,4 20 0 15,4 16 0-15,5 21 0 16,11 16 0-16,9 12 0 15,6 13 0-15,6 8 0 16,3 7 0-16,4 4 0 0,9 5 0 16,5 5 0-16,-2 3 0 15,0 9 0-15,1 6 0 16,0 5-64-16,-5 8-171 0,4 5-57 16,3 8-70-16,-3-1-31 15,-3 1 45-15</inkml:trace>
  <inkml:trace contextRef="#ctx0" brushRef="#br0" timeOffset="31622.56">18240 15351 103 0,'0'-14'261'0,"0"2"-55"16,0 1-58-16,0 3-47 0,-13 3-17 16,2 5-3-16,-2 0 12 15,-4 0-9-15,-2 0-15 16,-5 17-27-16,-4 7-12 0,-5 4-3 15,4 5-13-15,6 1-2 16,5-6-4-16,10-4 1 16,8-5-3-16,8-2 2 15,13-5-8-15,7 1 2 16,14-13-2-16,6 8 2 0,4-8-5 16,-4 12 7-16,2 5-5 15,-5 6 1-15,-5 10-4 16,-3 3 2-16,-13 5 2 0,-8 4 0 15,-13-1 1-15,-3-3-1 16,-14 0 7-16,-7-4-6 16,-7-4 0-16,-1-13 3 0,1-8 1 15,0-12-4-15,-1 0-4 16,-1-12-3-16,11-8-9 16,3-5-2-16,3 1-19 15,13 1 0-15,0 0-48 0,0 4-83 16,0-1-37-16,5-1-49 15,3 5-25-15</inkml:trace>
  <inkml:trace contextRef="#ctx0" brushRef="#br0" timeOffset="31857.13">18638 15512 553 0,'3'-19'371'0,"-3"-2"-155"16,0 5-101-16,0-1-22 15,0 4 58-15,0 7-6 16,5 1-63-16,-5 5-48 0,3 0-18 16,10 0-3-16,5 17 8 15,5 7-9-15,10 16-8 0,-1 10 6 16,-4-2-9-16,1 1-2 16,-1-1-1-16,-4-6-9 15,14 18-274-15,-32-44-89 16,-1-6-32-16,-5-15-349 15</inkml:trace>
  <inkml:trace contextRef="#ctx0" brushRef="#br0" timeOffset="32285.36">18525 14784 670 0,'-46'-41'276'0,"-2"8"-147"16,-5 5-107-16,-4 3-11 0,-5 9-2 15,-3 9 0-15,-3 7-1 16,-5 0-2-16,-4 12-1 16,-1 11 0-16,3 11 10 15,-3 12 14-15,7 5 7 16,11 11 10-16,7 10-5 0,10 13-10 16,9 17-3-16,15 17 1 15,19 20 11-15,11 11 16 16,87 176 121-1,256 117 50 1,141-202-135 0,-329-225-70-16,-11-37-9 15,-17-31-12-15,-21-46 6 16,-19-37-6-16,-29-24 3 16,-26-23-6-16,-26-14 6 15,-29-15-4-15,-28-6 0 16,-24 9 0-16,-22 22 0 0,-9 32 0 15,-4 36 0-15,-17 39 0 16,-5 39-52-16,-9 40-113 16,-6 27-103-16,-5 31-118 0,8 23-35 15</inkml:trace>
  <inkml:trace contextRef="#ctx0" brushRef="#br0" timeOffset="32893.17">16003 16453 219 0,'-16'0'268'16,"-5"0"-65"-16,-4 8-85 0,-3 3-52 16,-4 6-25-16,-1 0 22 15,4 4 1-15,4-2-19 16,11 1-22-16,14-2-6 0,0-2-4 16,3-1-1-16,17-2-5 15,10-5-2-15,13-8 2 16,16 0-8-16,1 0 6 15,4 0-6-15,-7 0 1 16,-9 0-3-16,-6 16 2 0,-10-3 1 16,-7 8 0-16,-13 2 4 15,-12 7 2-15,-12 1-8 0,-10 1 6 16,-1 2-1-16,-11-6 3 16,3-8-2-16,-2-4 0 15,9-4 1-15,2-12 7 16,7 0 0-16,4 0-9 0,11 0-29 15,0-7-42-15,0-5-79 16,0-9-67-16,11-11-60 16,10-10-225-16</inkml:trace>
  <inkml:trace contextRef="#ctx0" brushRef="#br0" timeOffset="33091.79">16344 16420 650 0,'0'-12'359'0,"0"5"-133"0,0-3-112 15,0 10-44-15,0 0-17 16,0 0-26-16,0 0-10 16,16 23-7-16,12 4 2 0,9 9-3 15,-1 5-3 1,1 5-9-16,2-2 3 0,-4-4-5 16,-7-2-10-16,-9-10-99 15,-2-3-117-15,-5-9-68 0,-12-5-44 16</inkml:trace>
  <inkml:trace contextRef="#ctx0" brushRef="#br0" timeOffset="33540.51">16319 15871 422 0,'-56'-28'280'0,"-10"-1"-119"15,-7 8-87-15,-3 5-38 16,-11 4-13-16,2 12 21 15,0 0-7-15,9 21-10 16,2 7-13-16,4 8 2 0,10 9 3 16,6 12 3-16,11 12 15 15,5 17-4-15,18 16-13 16,9 16-2-16,11 13 0 0,19-2 1 16,15-2 10-16,14-10 2 15,17-7 3-15,17-11 2 16,15-10 1-16,13-12 4 0,12-12-8 15,7-15-16 1,1-15 0-16,-5-11-4 0,-6-24-8 16,-10-15-2-16,-7-23-2 15,-11-18 2-15,-19-30-2 16,-20-28-4-16,-20-36-22 0,-24-32 9 16,-19-27-2-16,-30-10 21 15,-20 7 2-15,-12 29 10 0,-8 29 0 16,-9 35-5-16,6 29-10 15,5 30-3-15,6 27-5 16,8 24-63-16,8 26-118 16,9 23-134-16,8 22-73 0</inkml:trace>
  <inkml:trace contextRef="#ctx0" brushRef="#br0" timeOffset="34203">21205 14710 331 0,'-26'-19'196'0,"-2"2"-64"15,4 5-42-15,-6 3-26 16,-1 9 9-16,-6 0 17 15,-7 26-1-15,-10 2-6 0,5 8-19 16,10 5-31-16,5-6-8 16,11 3-10-16,12-9-9 15,11-6 3-15,16-1 0 16,10-3-1-16,17 2-8 16,5-1-2-16,5 1 3 0,-1 3-6 15,-7 2 2-15,-9-7 7 16,-7 1-11-16,-7 0 8 15,-8 6 1-15,-10-2-2 0,-4-1 3 16,-23 6-2-16,-11-4-4 16,-6-5 1-16,0-4 3 0,-1-3 1 15,4-13-17-15,9 0-53 16,4 0-59-16,2 0-53 16,11-13-9-16,11-3-15 15,8-8-38-15</inkml:trace>
  <inkml:trace contextRef="#ctx0" brushRef="#br0" timeOffset="34439.43">21391 14812 364 0,'21'-16'489'0,"-13"4"-75"16,-4 0-136-16,-4 4-75 16,0 3 36-16,0 2-179 15,9 19-60 1,1 12 0-1,3 5 0-15,4 8 0 16,3 4 0-16,0-2 0 16,0 2 0-16,-7-8 0 15,-2-8 0-15,-1-5-130 0,-7-7-362 16,-3-10-11-16,0-7 59 16</inkml:trace>
  <inkml:trace contextRef="#ctx0" brushRef="#br0" timeOffset="34816.01">21376 14121 580 0,'-55'-53'282'15,"-5"16"-127"-15,-8 13-83 16,-19 16-31-16,-9 21-4 16,-15 15 15-16,-2 20 14 15,0 21-6-15,3 21-15 0,-1 19-9 16,10 17-2-16,16 17-4 15,20 4 6-15,25 0 1 16,32-4-15-16,27-11-3 0,35-4-1 16,31-24 2-16,37-18-2 15,28-24 3-15,20-28-8 16,8-34-2-16,2-26-1 0,-4-19-10 16,-20-16-2-16,-16-17 9 15,-27-11-5-15,-27-13-1 16,-31-8 4-16,-29-4 11 15,-34-7 37-15,-29-5 36 16,-25-2-4-16,-12 7-9 0,-10 10-76 16,-4 15 0-16,-2 17 0 15,4 22 0-15,4 21-94 16,6 25-227-16,-3 11-89 0,3 31-13 16,-1 15 27-16</inkml:trace>
  <inkml:trace contextRef="#ctx0" brushRef="#br0" timeOffset="35555.24">21476 13499 365 0,'-12'0'220'16,"-1"0"-59"-16,2 0-66 15,-1 0-43-15,4 0-10 0,8 0 3 16,-13 7 3-16,5 2-4 16,8-2-5-16,-8-7 26 15,8 0 27-15,0 0 18 16,0 0-1-16,0 0-10 0,0-7-10 16,25-19-23-16,26-22-34 15,49-30-13-15,64-36 2 0,73-36-8 16,54-30 2-1,35-17 4-15,32-5 18 0,15 11 13 16,4 12-5-16,-10 24-3 16,-25 29-29-16,-45 24-13 15,-44 21 0-15,-51 24 0 0,-42 17 0 16,-41 11 0-16,-39 8 0 16,-24 5 0-16,-15 4 0 15,-16 4 0-15,-9-1 0 0,-4 9 0 16,-4-3 0-16,-4-1 0 15,0 4 0-15,0 0 0 16,-4 0-417 15,0 0-63-15,0 0 51-16,0 0 91 16</inkml:trace>
  <inkml:trace contextRef="#ctx0" brushRef="#br0" timeOffset="35982.05">25553 11254 96 0,'-7'-12'207'15,"7"0"-32"-15,-13 1-33 0,13 6-38 16,-9 2-20-16,9-1-2 16,0-7 7-16,0 11-1 15,0 0-4-15,0 0-6 0,0 0-22 16,0 0-21-16,0 0-16 16,0 15-9-16,0 9 8 15,5 12-2-15,8 20-3 0,3 18 0 16,4 7 2-16,-1 4-3 15,2-1 5-15,-4-14-12 16,-1-3-1-16,0-19-1 16,-4-6 6-16,-4-10-7 15,-4-8-2-15,2-4 4 0,-6-7-4 16,0-4 0-16,0-9-4 16,0 0-24-16,0 0-121 15,0-15-121-15,-14-12 1 0,2-21-24 16,-5-21 70-16</inkml:trace>
  <inkml:trace contextRef="#ctx0" brushRef="#br0" timeOffset="36423.68">25516 11259 194 0,'-17'-48'180'0,"3"10"-50"0,-3 5-19 16,5 9-6-16,-2 8-1 16,6 8 0-16,8-1-15 0,-6 9-17 15,6 0-18-15,0 0 4 16,5 13 35-16,10 7 14 15,13 2-22-15,9 1-20 0,8 1-13 16,7-2-30-16,5-6-9 16,7-4-3-16,6-12-8 15,-2 0 2-15,3 0-7 0,-9 0-7 16,-15-5 10-16,-12 5 3 16,-10 0 3-16,-7 0 0 15,-7 0-1-15,-6 0 13 0,-5 0 6 16,0 0 10-1,0 0-2-15,0 12-7 0,-13 5 19 16,-3 12 7-16,-9 10 11 16,-3 11 5-16,-6 11-38 0,3 4-29 15,-6 9 0-15,6 6 0 16,-3 2 0-16,1 1 0 16,10-12 0-16,3-5 0 15,3-14 0-15,4-10 0 0,13-14 0 16,-9-7 0-16,9-9 0 15,0-4 0 1</inkml:trace>
  <inkml:trace contextRef="#ctx0" brushRef="#br0" timeOffset="36491.28">25779 12118 2047 0,'0'-4'0'15,"0"-6"0"-15,0 3-72 0,0 0-298 16,5-7 2-16,-1-5 51 15,1-10-2-15,-2 1 30 16</inkml:trace>
  <inkml:trace contextRef="#ctx0" brushRef="#br0" timeOffset="40089.35">26918 10705 417 0,'3'-19'265'0,"3"4"-57"16,-3 4-63-16,-3 3-36 15,0 4 15-15,0 0 15 16,0 4 11-16,0 0-27 0,0 0-39 16,0 0-47-1,0 13-18-15,0 12-4 0,0 10-4 16,13 22-1-16,2 17 2 16,9 11 2-16,2 5 0 0,0-1-16 15,4-7 10-15,-4-8-3 16,-9-10-8-16,5-7 4 15,-10-12 8-15,0-9-16 0,-7-3-3 16,-5-8-9 0,0-5-25-16,0-8-120 0,0-5-83 15,0-7-69-15,0 0 6 16,-11-16 6-16</inkml:trace>
  <inkml:trace contextRef="#ctx0" brushRef="#br0" timeOffset="40442.01">26827 10750 177 0,'-22'-29'246'0,"5"6"-74"16,6 2-46-16,-3 1-62 16,14-1-22-16,0-2-2 15,17-7 9-15,11 2-8 16,13-6-10-16,8 2-11 0,7 1-3 15,1 5-6-15,-4 7-3 16,-10 7 3-16,0 3-4 16,-7 9 1-16,-4 16 1 0,-7 13 4 15,-6 11 6-15,-6 10-1 16,-8 2-4-16,-5 5-2 16,-18 5 9-16,-9-6 11 0,-6-3-9 15,-5-3-6-15,3-11-5 16,2-6 0-16,5-8 5 15,3-10 1-15,10-2-11 16,3-13 6-16,12 0 2 0,0 0-9 16,0-4-6-16,0-8-11 15,9-4-28-15,0-5-17 16,9 1-47-16,-2-1-82 0,1 4-59 16,-3 6-72-16</inkml:trace>
  <inkml:trace contextRef="#ctx0" brushRef="#br0" timeOffset="40864.08">27899 10038 430 0,'0'-33'316'16,"0"9"-87"-16,0 7-105 16,0 5-46-16,0 8-1 15,0 4 12-15,0 0-38 16,0 21-28-16,5 19 1 15,12 25-8-15,9 25 10 0,8 16-5 16,3 12 0-16,4 0 1 16,-4-4-7-16,-1-13-5 15,-3-8-7-15,-11-13 2 0,0-17 2 16,-5-9-14-16,-5-13 8 16,-6-13-6-16,3-12-18 15,-9-4-109 1,-15-24-454-16,-10-13 289 15</inkml:trace>
  <inkml:trace contextRef="#ctx0" brushRef="#br0" timeOffset="41255.24">27401 10213 116 0,'-17'20'240'16,"3"-4"-103"-16,6-4-63 16,8 2-33-16,8-7-11 15,6-7 6-15,19 0-8 0,16 0 3 16,19-16-4-16,26-8-1 15,19-14-6-15,6-2-9 16,-1 2-2-16,-13 2-5 0,-15 8-2 16,-22 4 2-16,-14 3 6 15,-15 9 22-15,-10 1 23 16,-12 3 18-16,-4 3-10 16,-10 5-25-16,-3 0-20 15,0 0-13-15,0 0-16 16,0 0-66-16,0 0-103 0,0 13-59 15,0 2-42-15</inkml:trace>
  <inkml:trace contextRef="#ctx0" brushRef="#br0" timeOffset="41922.97">28541 10444 205 0,'0'-7'235'16,"-6"-5"-23"-16,6 3-32 16,-9 1-43-16,9 1-11 15,0-2 6-15,-8 5-14 16,8 4-22-16,-8 0-36 0,8 0-33 16,0 0-16-16,0 13-10 15,8 6 4-15,12 10-7 16,8 8 4-16,14 4-1 15,1 3 1-15,5-8-7 0,6-7 1 16,-5-5-1-16,0-15 6 16,-4-9-3-16,-9-12-10 15,-6-21 1-15,-8-16 11 0,-10-16-7 16,-3-8 10-16,-9-1 3 16,0 10-5-16,0 11 13 15,0 11 8-15,0 14 3 16,0 13 8-16,0 0-21 15,0 8-4-15,0 7-6 16,0 13-2-16,0 11 0 0,0 21 4 16,0 16 1-16,-9 20 8 15,9 17 10-15,-9 12 5 16,1 8 10-16,2 0-4 16,6 1-7-16,-11-6 1 0,2-7-11 15,9-12-4-15,-9-13-4 16,9-16 0-16,0-16-8 15,0-13 2-15,0-12 0 16,0-7 0-16,0-8-9 16,0-9-20-16,0 0-121 15,-8-9-149-15,-5-11-64 0,6-17 63 16,-1-11-71-16</inkml:trace>
  <inkml:trace contextRef="#ctx0" brushRef="#br0" timeOffset="42589.13">29349 10114 106 0,'0'-16'211'0,"0"4"-40"15,0-5-30-15,0 5-38 16,0 0-23-16,-8 0 4 16,8 5 10-16,-8-2 16 15,8 1 4-15,-7 8-11 0,7 0-39 16,0 0-17-16,0 0-24 16,0 0-6-16,0 8-12 15,0 16-3-15,12 18 6 16,4 21 6-16,5 21-6 0,-1 5 5 15,4 8-4-15,-4-3 6 16,-2-8-6-16,-2-11 6 16,1-2-10-16,-8-17 3 15,0-12-3-15,-5-7-5 16,-4-14-3-16,0-6 8 16,0-17-17-16,0 0-164 0,0-17-112 15,-13-18 42-15,-1-27-78 16</inkml:trace>
  <inkml:trace contextRef="#ctx0" brushRef="#br0" timeOffset="43020.08">29293 10062 68 0,'0'-21'244'16,"-12"6"-31"-1,12-2-21-15,-8 2-52 0,-1-3-42 16,9 6-11-16,0 0-8 15,0 0-20-15,0-4-27 16,3-1-15-16,11-4-10 16,11 2-6-16,7 2 2 15,5 5-6-15,-1 3 0 0,4 6-1 16,2 3 7-16,-5 12-8 16,-3 8 11-16,-4 13 3 15,-9 4-6-15,-7 4 8 16,-6 40 12-1,-8-36-5-15,-19-1 6 16,-5 2-12-16,-6-6 9 16,-1-4 4-16,-3-8-8 0,8-2 0 15,1-9 1-15,8-10-2 16,5-7 0-16,4 0-1 16,8 0-1-16,-8 0-1 15,8 0-3-15,0 0-5 0,0-4-14 16,0 1-31-1,0-2-77-15,5 1-51 16,-2-4-69-16,5 4-16 16,1-4-30-16</inkml:trace>
  <inkml:trace contextRef="#ctx0" brushRef="#br0" timeOffset="44070.55">29797 10126 93 0,'4'-12'264'16,"-4"5"-71"-16,0-2-70 15,0 9-58-15,0 0-30 16,0 0-3-16,0 0-3 16,4 0-7-16,0 0-10 15,4 13 2-15,2 2-4 16,-1-2 2-16,4 5-3 15,-1-2 1-15,5-4-2 0,8-1 0 16,-2 1-7-16,6-12-1 16,4 0 3-16,-1 0 0 15,1-7 2-15,-1-9 1 16,-2-8-5-16,-7-11-3 16,-4-5 11-16,3-5-8 0,-10 0 5 15,0 6-2-15,-4-4 4 16,0 12 4-1,-8-2 10-15,0 4-7 0,0 6 9 16,-11 2 4-16,-2 0-15 16,-3 1 2-16,-1 4-15 15,1-1 3-15,-4 1-1 16,0 1-3-16,-1-2 1 16,3 6 0-16,4-3-5 0,-3 7 5 15,5-2 1-15,0 6-3 16,12-2 2-16,-13 0 2 15,13 5 2-15,-6 0-3 16,6 0-8-16,-8 0 8 16,-1 0 1-1,1 0-3-15,8 0 3 16,-8 0-2 0,8 0 3-16,-12 0-4 15,3 13 3-15,-4 0 0 0,5-1-3 16,-4 4 1-16,4 1 4 15,1-2-6-15,-2-2 3 16,1 2-2-16,0 1-2 16,8 5 3-16,-14-2 4 15,3 8-1-15,0-4 4 0,2-2-4 16,9 0-2-16,-8 2 3 16,8 3-4-16,0 2 6 15,0 8-1-15,0 1 0 16,0 4 4-16,0 3 3 15,0 2-1-15,0-1 5 16,0-1-2-16,0-2-2 16,0-6-3-16,4-1-3 0,6-1 3 15,-2-6 2-15,1-4-11 16,8 2 3-16,0-2-1 16,8 0 0-16,-2-3 2 15,6-2 0 1,4 2 0-16,-1-5 1 0,6-3-2 0,-3-2-3 15,1-11 6 1,6 0-2-16,-2-4-2 0,6-8 5 16,1-12-7-16,-1-4 6 15,-6-13-5-15,-4-4 1 16,-3 0-1-16,-9 0 2 16,-8 5 11-16,-4 6 24 15,-4 6 10-15,-8 9 4 0,0 2-20 16,0 11-9-16,0 0-15 15,0 6 0-15,0 0-10 16,-8 0-6 0,8 0-20-1,-8 0-52-15,8 0-82 16,-12 0-78-16,-4 8-69 16,-4 4-31-16</inkml:trace>
  <inkml:trace contextRef="#ctx0" brushRef="#br0" timeOffset="48179.83">26121 12663 83 0,'-7'0'148'0,"7"0"11"16,0 0-50-16,-8 0-37 15,8 0-32-15,0 0-8 16,0 9 17-16,0-9 17 0,0 12 11 16,0-12 9-16,-8 7-14 15,8-7-13-15,0 0-19 16,0 0-9-16,0 9-17 0,0 0-2 16,8-9-1-16,7 13 2 15,13-13 6-15,10 0 0 0,6 0 2 16,7-13-4-16,0-5-10 15,2-1-3-15,1-6 4 16,-11-5 2-16,-5-5-6 16,-15-6-2-16,-2 1 1 15,-13-2-3-15,-8 5 2 0,0 5-1 16,-8 8 18-16,-9 7 6 16,0 4 2-16,-1 11-8 0,-7 2-12 15,-9 13-8-15,-2 6 4 16,-9 13-7-16,-4 13 2 15,1 13 10-15,3 0-5 0,5-2-3 16,12 1 8-16,8-7-2 16,12-11-5-16,8-3 4 15,19-2-4-15,14-6 4 16,11-8 1-16,16-11-6 0,10-9 6 16,9-9-4-16,2-3 3 15,-1-5-3-15,-7-2-2 16,-13-2 0-16,-9 2 4 0,-17 1-1 15,-8 6-5-15,-10 1 2 16,-9-3-16-16,-7 0-27 16,-7 1-22-16,-5 0-30 0,-5 1-45 15,1 0-52-15,1 3-25 16,-1-3-21-16,-2 0 33 0</inkml:trace>
  <inkml:trace contextRef="#ctx0" brushRef="#br0" timeOffset="48491.28">26698 12304 307 0,'0'0'294'0,"-7"0"-63"16,-1 0-76-16,8 0-39 15,-9 0-5-15,9 0-2 0,0 0-31 16,0 0-34-16,0 0-19 15,9-3-12-15,11-9-7 16,16-1-2-16,5-2-6 0,3-2 7 16,-3 1-3-16,-8 4-4 15,-4 3 7-15,-13 1-5 16,-5 4 1-16,-2-1 5 16,-6 5-3-16,-3 0 2 0,0 0 6 15,0 0-16-15,0 0-33 16,0 0-99-16,-17 9-95 15,-2-1-74-15,-1 3-46 0</inkml:trace>
  <inkml:trace contextRef="#ctx0" brushRef="#br0" timeOffset="49985.18">24212 11246 484 0,'-164'-138'180'16,"-12"8"-131"-16,-12 9-201 15,-18 10-407-15</inkml:trace>
  <inkml:trace contextRef="#ctx0" brushRef="#br0" timeOffset="52024.35">12998 6582 62 0,'-14'0'192'15,"14"0"-15"-15,-11 0-50 0,11 0-29 16,0 0-32 0,-6 0-14-16,6 0-2 0,0 0 12 15,0 0-4-15,0 0-11 16,0 0-14-16,0 0-5 0,6 0 4 16,10 0 1-16,9 0 7 15,7-5 1-15,10-7-13 16,6 0-11-16,9-4 7 0,4-5-7 15,0-4-4-15,-1 2-6 16,1-1 9-16,-4-2 6 16,0-2-5-16,3-4-9 15,-3-5 8-15,-5-3 0 16,2-6-5-16,0-11 6 0,-10-12 14 16,-4-17 3-16,-4-15-15 15,-3-16-4-15,-9-6 11 16,-3 6 13-16,-9 5 17 0,-3 15 22 15,-5 9-12-15,-4 10-12 16,0 9-19-16,-8 3-15 0,-5 10-5 16,-9-2-1-16,-9 0-6 15,-9 1 2-15,-14 0 3 16,-10 1-19-16,-5-1 19 0,-8 0-19 16,-9 0-2-1,-12 4 0-15,-7 8 1 0,-9 5 2 16,-11 7-2-16,-13 13-2 15,-12 8 4-15,-18 12-2 16,-17 15 5-16,-12 13 0 0,4 18-4 16,1 11 8-16,6 16-6 15,7 13 0-15,-1 7 2 16,11 8 1-16,1 11-4 0,15 5 2 16,18 13 4-16,22 17-3 15,19 16-2-15,30 8 4 16,32 1 5-16,32-10-5 0,23-8 6 15,34-11-2-15,24-20-8 16,30-14 7-16,23-20-1 16,23-16 5-16,26-16-7 15,16-16-2-15,1-13 4 16,-18-7-8-16,-28-9 8 0,-27-3-8 16,-30-9 6-16,-23 0-3 15,-22 0 7-15,-17 0-1 0,-10 0 0 16,-8 0-6-16,-9 0-14 15,0 0-78-15,-8-9-142 16,0-3-122-16,0-9-41 16,0-3 23-16</inkml:trace>
  <inkml:trace contextRef="#ctx0" brushRef="#br0" timeOffset="53080.3">17354 4921 172 0,'0'-16'252'16,"0"-1"-47"-16,0 5-31 15,0-4-27-15,-17-1-27 0,1-4-21 16,-3 2-21-16,-6-5-26 15,-2-5-10-15,-2 1-2 16,1-6-12-16,-8-1-17 0,-2-7 0 16,-6 6 6-1,-5-5 12-15,-4 4-20 0,-13 6-5 16,-10 5 5-16,-14 2-9 16,-11 7 0-16,-18 10-6 15,-14 7 5-15,-14 7 3 0,-6 10-4 16,-5 7 5-16,3 4-9 15,5 5 5-15,4 4 8 16,4 4-4-16,4 4 2 0,4 3 6 16,7 2-9-16,14-7 8 15,11 2-5-15,12 0-2 0,18 0 5 16,7 5 7-16,12 9 9 16,13 15 7-16,23 21 0 15,22 23-17-15,22 20 2 16,18 12-3-16,11 2-11 15,9-7 1-15,0-5 0 0,0-20-2 16,0-9 2-16,3-14 4 16,-4-12-3-16,0-16 1 0,1-14 1 15,8-15 8-15,9-16-5 16,14-24 11-16,23-7 1 16,18-22 4-16,18-11-1 0,16-15-5 15,-2-9 3 1,448-230 17-1,-498 225-31-15,-23 5 3 16,-14 7 1 0,-12 7 13-16,-17 7 1 0,-10-7 5 15,-5 6-10-15,-5-9-21 16,-5-9 0-16,-8-14 0 16,-8-14 0-16,-4-9 0 0,-8 3 0 15,0 1 0-15,-11 10 0 16,-9 7 0-16,-6 18 0 0,-2 5 0 15,-9 12 0-15,-4 5 0 16,-3 6 0-16,0 7 0 16,-5 2 0-16,1 6 0 0,-2 6 0 15,5-2 0 1,5 4 0-16,0 6 0 0,-5-2-158 16,-3 1-267-16,-3 1-61 15,0-2 16-15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18:15.469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10930 6658 350 0,'-8'0'246'0,"0"0"-30"16,8 0-66-16,-11 0-33 0,11 0 17 15,0 0 0-15,0 0-7 16,0 0-43-16,0 0-41 15,0 0-14-15,0 0-18 16,0 0-5-16,0 0-2 0,0 0 0 16,0 0-3-16,0 0 4 15,0 0-3-15,3 0 0 16,5 14-1-16,-4-14-2 0,4 12 2 16,9 0 14-16,8 4 49 15,3 0-15-15,4 0-6 16,5 0-8-16,2-4-9 15,7 2-13-15,-2-3 3 0,2-11-13 16,-2 8 4-16,-4-8-1 16,-2 0 1-16,-7 0 3 15,2 0-6-15,-1 0-2 0,1 0-2 16,-1 9 7 0,4-1 0-16,9-1-6 0,5 3 8 15,7-3-3-15,3-7-8 16,8 0 2-16,11 0-2 15,-3 0 5-15,2 0-2 0,-5 0 2 16,-4 0 2-16,-1 0-6 16,-2-3 1-16,-10-6 9 15,1 4-11-15,0 3 4 0,0-9-2 16,-1 4-3-16,9-5 7 16,5 1-9-16,-2-6 9 0,11 0-1 15,-3-3 7 1,1-4-12-16,-4 0-1 0,-5-2 3 15,-2 7 2-15,-10-2-5 16,-6 1 6-16,-4-1-2 16,-6 2 1-16,-1-6 0 0,3 0 3 15,-2-3 0-15,5-5-11 16,4-3 11-16,3-5-3 16,5-8-1-16,0 0-3 15,3 0 8-15,-2 4-6 0,-6-2-2 16,1-3 5-16,-4 2-4 15,-5-2-1-15,-6 6 5 16,-7-2-2-16,0 6 1 16,-9-1-2-16,-2-3 0 15,-2-14 0-15,3-2 0 0,-6-6 0 16,1 6 0-16,1-2 0 16,-5 6 0-16,-9 3 0 0,-3-1 0 15,0 6 0-15,0-2 0 16,-15 3 0-16,-2-3 0 15,-4 1 0-15,-2 1 0 0,-6-2 0 16,-4 5 0-16,-11-3 0 16,-18-1 0-16,-11-1 0 15,-12 7 0-15,-8-3 0 16,-4 7 0-16,-1 1 0 16,-8 7 0-16,-3 1 0 0,-9 5 0 15,-4 9 0-15,-3 4 0 16,-5 3 0-16,-17 9 0 15,-16 18 0-15,-12 10 0 16,-10 13 0-16,2 7 0 0,4 6 0 16,16 3 0-16,13 3 0 15,12 1 0-15,8 3 0 16,13 3 0-16,7 6 0 0,13 8 0 16,7 22 0-1,14 15 0-15,5 24 0 0,16 17 0 16,6 12 0-16,16-1 0 15,17-7 0-15,16-15 0 16,20-16-3-16,17-13 6 0,16-14-3 16,12-11 0-16,11-12 0 15,5-17 0-15,1-12 0 16,-6-12 0-16,-2-13 0 0,-1-16 0 16,-8-12 0-16,-8 0 0 15,-7 0 0-15,-15 0 0 16,-7 0 0-16,-2 0 0 0,-2 0 0 15,-1-5 0 1,3 3-67-16,-3-8-130 0,7 3-83 16,5-2-76-16,10-10-33 15,8-5-366-15</inkml:trace>
  <inkml:trace contextRef="#ctx0" brushRef="#br0" timeOffset="1159.9">16223 4437 243 0,'-42'-12'193'16,"-11"-1"-51"-16,-7 5-30 16,-13 8-40-16,-13 0-16 15,-7 0-12-15,3 12-3 0,2 0 9 16,-3 0 0-1,7 1-4-15,-3 2 2 0,2-1-19 16,3 1-7-16,-1 6-3 16,-3 7-5-16,0 5-5 15,1 3 4-15,1 5-1 0,5 4-6 16,6 0-5-16,10 8 4 16,1-1 3-16,13 2-3 15,8 3-3-15,9 7 9 0,7 10 40 16,10 11 9-16,7 12-20 15,8 5-16-15,8 1 3 16,7-1-5-16,15-4 2 0,5-6 0 16,6 2 15-1,5-3 7-15,-1-6 20 0,-5-8-22 16,-5-8-11-16,-2-12-4 16,-1-5-14-16,6-3-2 15,-1 1 4-15,3-6 15 0,8-2 17 16,6-6-17-16,6-3-10 15,5-5-12-15,-1-8 6 16,6-4-11-16,-2-4 3 0,-2-12-11 16,-1 9 7-16,0-9-3 15,3 0 0-15,5 0 1 16,6 0-2-16,6 0 8 0,5 0-7 16,3 0-1-16,4 0 5 15,8 0 12-15,0-9-9 16,6-3-6-16,-5-4-2 15,-2-4 0-15,-5-5 0 0,-6 1 0 16,-8-5 0-16,-9-4 0 16,-7-3 0-16,-4 0 0 15,-8-1 0-15,-7 1 0 0,-2-5 0 16,-3-8 0-16,4-8 0 16,-2-8 0-16,-1-4 0 15,-5-2 0-15,-6 0 0 0,-5-3 0 16,-10-3 0-16,1-10 0 15,-5 7 0-15,-4 6 0 16,0 10 0-16,-8 2 0 16,-4 5 0-16,0 5 0 15,0-2 0-15,-13-3 0 0,-2-8 0 16,-10-4 0-16,-7-4 0 16,-12-1 0-16,-10 1 0 15,-11-1 0-15,-3 5 0 0,-6 4 0 16,1 4 0-16,0 4 0 15,-1 12 0-15,-7 13 0 16,-11 12 0-16,-15 15 0 0,-14 14 0 16,-13 15 0-16,-12 12 0 15,-1 14 0-15,10 2-50 16,14 5-350-16,19-4-19 16,13-3 22-16,17-11 14 15</inkml:trace>
  <inkml:trace contextRef="#ctx0" brushRef="#br0" timeOffset="1892.06">13705 10253 568 0,'-33'-68'272'0,"0"9"-104"0,0 16-63 16,4 5 34-16,2 14 15 15,3 8-15-15,-6 16-44 16,4 16-49-16,-5 25-10 16,0 36 17-16,-2 33 3 0,-4 21-13 15,-4 10-26-15,5 7-9 16,-1-10-1-16,9-7-9 15,8-17-27-15,4-17-120 16,4-16-100-16,12-23-81 0,4-30-24 16,4-28-33-16</inkml:trace>
  <inkml:trace contextRef="#ctx0" brushRef="#br0" timeOffset="2277.61">13359 10258 303 0,'-8'-37'306'0,"8"12"-74"0,-8 5-79 16,8 5-37-16,0 0 18 16,0 8 2-16,0 4-45 15,0 3-45-15,0 0-27 16,8 25 13-16,16 10 27 16,12 15-3-16,14 11-14 0,11 7-18 15,8 6-5-15,7-2 1 16,6-2-12-16,-9-9-7 15,-3-3 4-15,-15-11-2 0,-9-4 6 16,-10-11-7-16,-7-7 0 16,-9-11 6-16,-4-14 11 15,-3 0 27-15,-5 0 68 16,-2-11-72-16,-6-13-42 16,0-26 0-16,5-22 0 0,4-27 0 15,-1-15 0-15,0-12 0 16,0-3 0-16,4-3 0 15,5 14 0-15,-2 17 0 0,1 20 0 16,-4 19 0-16,1 18-5 16,-5 11-130-16,-4 9-21 15,5 12-59-15,-1 12-70 0,-5 12-47 16,-3 12-81-16</inkml:trace>
  <inkml:trace contextRef="#ctx0" brushRef="#br0" timeOffset="2633.2">16306 9598 284 0,'-11'-37'397'16,"-5"5"-65"-16,3 4-90 15,1 7-71-15,4 4 13 16,0 10 25-16,2 2-23 0,-3 5-144 16,9 16-42-16,-13 29 0 15,0 32 0-15,0 34 0 16,-1 27 0-16,-3 20 0 0,0 7 0 15,1-7 0-15,16-16 0 16,0-20 0-16,0-19 0 16,0-26 0-16,8-16 0 0,-4-16-182 15,6-20-293-15,-10-25-69 16</inkml:trace>
  <inkml:trace contextRef="#ctx0" brushRef="#br0" timeOffset="2945.54">16295 9644 746 0,'-20'-58'292'0,"2"9"-123"0,10 13-84 15,8 2-37-15,0 11-7 16,17 2-17-16,20 1-6 16,17 6-5-16,6 14 0 0,4 14-7 15,-2 14 1-15,-11 16-3 16,-12 12-2-16,-19 19-2 15,-20 11 4-15,-20 3 8 16,-19 4-10-16,-12-3 5 0,-6-9-3 16,0-12-2-16,4-10 8 15,5-11 0-15,7-16 1 16,11-8-5-16,6-7-1 0,9-4-4 16,7-13-13-16,8 0-60 15,0-13-98-15,16-11-112 16,7-21-91-16</inkml:trace>
  <inkml:trace contextRef="#ctx0" brushRef="#br0" timeOffset="3579.74">17151 9598 412 0,'0'-25'397'15,"0"1"-103"-15,0 6-127 16,0 7-68-16,0 3 50 0,0-1 7 15,0 9-47-15,0 0-61 16,0 17-20-16,9 24-1 16,-1 25 34-16,-5 20-10 0,5 15-20 15,1 9-13-15,-1-6-18 16,0 4 0-16,0-19 0 16,1-15 0-16,0-17 0 15,-6-12 0-15,2-17 0 16,-5-13 0-16,0-34 0 15,0-26 0-15,0-32-24 16,-8-30 7-16,8-20 15 16,-9-6-1-16,9 11 28 0,-13 21-4 15,13 18-21-15,-7 23 0 16,7 15 0-16,0 12 0 16,0 8 0-16,0 9 0 15,0 4 0-15,16 24 0 16,11 21 0-16,15 14 0 15,6 20 0-15,1 10 0 16,1 9 0-16,-2-1 0 0,1-3 0 16,-5-5 0-16,-4-8 0 15,-2-7 0-15,-10-18 0 16,-4-5 0-16,-8-16 0 0,-3-7 0 16,-1-8 0-16,-4-8 0 15,-8-45 0 1,0-12 0-16,-17-24 0 15,1-21 0-15,0-8 0 0,0-5 0 16,2 5 0 0,6 17 0-16,8 13 0 0,0 18 0 15,0 12 0-15,0 14 0 16,0 8 0-16,0 7 0 16,0 6 0-16,0 6 0 0,0 9-120 31,0 12-360-31,0 9-34 15</inkml:trace>
  <inkml:trace contextRef="#ctx0" brushRef="#br0" timeOffset="6800.93">12401 12057 91 0,'-16'0'181'16,"-1"0"-27"-16,-3 0-41 15,-5 0-39-15,-3 0-17 0,4 0-1 16,-1 0 21-16,-4 0 10 15,5 0 5-15,4 0 6 16,4 0-6-16,0 0-5 0,2 0-6 16,3 0 3-16,11 0 4 15,0 0-19-15,0 0-16 16,0 0-12-16,3 0-22 0,11 0-3 16,6 0-13-16,20 0 5 15,16-9-6-15,26 1 3 16,19-4-4-16,18 0 8 15,14 0-7-15,14-1-1 16,6 1 4-16,11-6-4 0,14-5-1 16,22-1 2-16,15-4-3 15,17-8 1-15,6-3 4 16,2-5 0-16,-4-4 0 0,-2-1-4 16,6 0 0-16,5 7 6 15,-4 2-2-15,-7 8-2 16,-11 4-1-16,-16 8-3 0,-12-1 8 15,-12 4 1 1,-12-3-3-16,-13 4 8 0,-8-4-3 16,-6-1 1-16,-5-3 2 15,5 0 2-15,-6 4-1 0,-4-2 6 16,-13 7-6-16,-19-1 3 16,-25 7-1-16,-12 2 18 15,-16 2 1-15,-12 5-5 0,-9-6-11 16,-8 6-6-16,0 0-12 15,-3 0 0-15,-3 0 0 0,3 0 0 16,1 0 0 0,1 0 0-16,-2 0 0 0,-6 0 0 15,3 0 0-15,-7 0 0 16,1 0 0-16,0 0 0 0,1 0 0 16,-6 0 0-16,2 0 0 15,-5-2 0 1,0-3 0-16,0 1 0 31,0 1 0-15,0-2 0-16,0 1 0 15,0 0 0-15,0 1 0 16,0-6 0-16,0-3 0 0,0-5 0 16,0-7 0-1,0-4 0-15,0-13 0 0,0-12 0 16,0-16 0-16,0-16 0 15,0-17 0-15,-8-11 0 0,-4-23 0 16,-1-9 0-16,-3-7 0 16,-5-7 0-16,-2 1 0 15,-6 3 0-15,1 12 0 0,-1 9 0 16,4 7 0-16,6 10 0 16,2 6 0-16,9 6 0 15,8 8 0-15,0 11 0 0,0 13 0 16,-8 12 0-16,0 8 0 15,0 12 0-15,-5 8 0 16,1 5 0-16,1 8 0 16,3 3 0-16,-2 6 0 15,-1-2 0-15,-2 5 0 0,-7 3 0 16,-4 5 0-16,-9 0 0 16,-7 0 0-16,-13 9 0 15,-9 3 0-15,-6 4 0 0,-12 1 0 16,-19 3 0-16,-16 4 0 15,-21 1 0-15,-31 4 0 16,-28 2 0-16,-33 11 0 0,-31 1 0 16,-8 12 0-1,-7-3 0-15,-1 2 0 0,-10-2 0 16,-7 6 0-16,-10-3 0 0,5 2 0 16,3 0 0-16,17 0 0 15,17-3 0-15,20-6 0 16,17-3 0-16,21-1 0 15,23-2 0-15,16-4 0 0,30-7 0 16,26-7 0-16,26-3 0 16,21-5 0-16,15-4 0 15,8-4 0-15,12-8 0 16,7 8 0-16,4 0 0 0,3-8 0 16,3 9 0-1,-1-9 0 1,-4 0 0 15,3 0 0-31,-4 0 0 16,-6 0 0-16,-3 0 0 15,-2 0 0-15,-3 0 0 16,3 0 0-16,4 0 0 16,5 0 0-16,5 0 0 0,11 13 0 31,0 6 0-16,3 18 0-15,10 27 0 16,-2 26 0-16,-2 25 0 16,-1 11 0-16,1 13 0 0,3-1 0 15,-1 0 0-15,0-2 0 16,7-11 0-16,-1-3 0 16,-3-9 0-16,3-3 0 0,-1-8 0 15,2-5 0-15,-4-2 0 16,3-9 0-16,-4-10 0 15,-2-6 0-15,2 0 0 0,-5-1 0 16,-5 0 0 0,2-4 0-16,-5 0 0 0,3-5 0 15,6-6 0-15,-4-6 0 16,3-3 0-16,-5-9 0 16,2-8 0-16,-1-6 0 0,4-6 0 15,-4-4 0-15,0 0 0 16,0-12 0-16,0 0 0 15,1 0 0-15,-5-4 0 16,0-4 0-16,0-4 0 16,0 3 0-16,0 2 0 0,0-1 0 15,0-1 0-15,0 2 0 16,0-2 0-16,0-3-83 16,0 1-152-16,0-12-133 15,0 0-68-15,0-11-20 16</inkml:trace>
  <inkml:trace contextRef="#ctx0" brushRef="#br0" timeOffset="8374.83">9668 11368 39 0,'-28'12'67'15,"3"-3"81"-15,1-2-1 16,-1 6-37-16,5-13-19 0,3 12-17 16,1-12 9-16,-1 0 11 15,7 0 2-15,1 8-4 16,9-8-13-16,-8 0-12 15,8 0-15-15,0 0-6 0,0 0-12 16,0 0-8-16,0 0 0 16,8 0-6-16,3-3-9 15,14-10 1-15,20-7 6 0,23-8-5 16,34-10 1-16,28-1 1 16,20-3 3-16,13 3-4 15,171-42-2 1,-181 43-6-16,-10 4-5 15,-22 6-8-15,-15 4 8 0,-16 4 0 16,-17 4-5-16,-16 0 3 16,-13 4 2-16,-9 3 2 15,-5 1 0-15,-13 4-3 0,-2 4 4 16,-3 0-4-16,-4 0 1 16,-3-4 0-16,-2 0 0 15,6-4-5-15,3 3 4 0,-1-3 0 16,6 1 2-16,5-3 2 15,-7 3-7-15,2 3-2 16,-1 1 6-16,-4-2 2 16,-4 1-2-16,0 4-6 0,-4 0 8 15,0 0-7-15,5 0 8 16,0 0-4-16,2 0 0 16,1-4 4-16,-1 0-4 15,3 0 2-15,-6 4-1 0,-4 0 3 16,-4 0-1-1,0 0 8-15,0 0-4 16,0 0-8-16,0 0 5 0,0 0-6 16,0 0-2-1,0 0 1-15,0 0 1 16,4 0-3-16,6 0 3 16,7-4 3-16,-1 0 0 15,5 0 0-15,4-1-4 0,-5 0 6 16,-4 5-2-16,-3-2-2 15,-2 2 1-15,-3 0-3 16,0-5 4-16,1 5-1 16,2 0 1-16,3 0 3 0,-2 0 0 15,0 0 2-15,-4 0 1 16,0 0 1-16,-5 0-7 16,2 0 6-16,3 0-3 0,-5 0 0 15,-3 0-2-15,6 0-5 16,-6 0 4-16,0-5 4 15,0 3-2-15,0 2 1 16,0-5-4-16,3 5 3 0,5 0-6 16,-3 0 3-16,3 0 1 15,0 0-5-15,0 0 9 16,-5 0-4-16,5 0 3 16,-8 0-2-16,0 0-1 0,5 0-3 15,-1 0 4-15,1-4-5 16,3-1 1-16,0 2 5 15,0 3 2-15,0-4-4 0,3-1 1 16,-3 2-5-16,1-1 9 16,-4 4-3-16,-2 0 1 15,-3 0 5-15,0 0 2 16,0 0 2-16,0 0-1 0,0 0 0 16,0 0 1-16,0 0-4 15,0 0 1-15,0 0-2 16,0 0-5-16,0 0 7 0,0 0-7 15,0 0 5-15,0 0 0 16,0 0 7-16,0 0-6 16,0 0 0-16,0 0 9 0,0 0-6 15,0 0 3-15,0 0 1 16,0 0-3-16,0 0-6 16,0 0 8-16,0-4 3 0,0-2-14 15,0 3 0 1,0 3 2-16,0 0-25 0,0 0-73 15,0 0-78-15,0 0-72 16,0 0-61-16,0 0-32 16,0-8-19-16</inkml:trace>
  <inkml:trace contextRef="#ctx0" brushRef="#br0" timeOffset="9433.16">18183 9724 43 0,'0'0'63'0,"0"-4"56"15,0-1 35-15,0 3-37 16,0-3-25-16,0 5-18 16,0 0-11-16,-7 0 1 0,7 0-5 15,0 0-7-15,0 0-18 16,0 0-17-16,0 0 2 15,0 0 6-15,0 0 4 0,0 0 0 16,0 0 11-16,0 0-1 16,7 0 7-16,9 0 37 15,9-5 22-15,16-2 7 16,15-6-14-16,18 2-10 0,22-10 10 16,28-7 26-16,15-6-3 15,28-2-81-15,13-5-40 16,15 4 0-16,12 1 0 15,-1 3 0-15,-10 8 0 0,-27 5 0 16,-22 1 0-16,-32 7 0 16,-30-1 0-16,-19 4 0 15,-24 5 0-15,-8 1 0 0,-14 3 0 16,-9 0 0-16,-6 0 0 16,-26 0-331-1,-15 12-282-15</inkml:trace>
  <inkml:trace contextRef="#ctx0" brushRef="#br0" timeOffset="10327.81">15661 11661 119 0,'0'-20'242'15,"0"0"-49"-15,0 4-29 16,0 0-36-16,0 6-17 16,0 8 25-16,0 2 5 15,0 0-2-15,0 0-31 0,-8 0-41 16,8 19-30-16,0 26 23 16,8 35 97-16,3 49 8 15,3 40-85-15,-2 30-80 0,1 26 0 16,2 7 0-16,5 9 0 15,2-10 0-15,-4-6 0 16,4-18 0-16,-6-19 0 0,4-29 0 16,-8-34 0-16,0-32 0 15,-4-24 0-15,0-24 0 16,1-23 0-16,-9-34-360 0,0-55-252 16,0-46-459-1</inkml:trace>
  <inkml:trace contextRef="#ctx0" brushRef="#br0" timeOffset="11043.79">16883 8869 64 0,'0'-5'150'0,"0"3"40"16,0-4-32-16,-9-1-38 0,-2 3-23 15,4 0-16-15,-1-1-6 16,-1 2-6-16,9-1-16 15,-8 4-5-15,8 0-19 0,0 0-3 16,0 0-13-16,0 0-11 16,0 0-4-16,0 12 1 15,-13 21 8-15,1 19-3 0,1 28 15 16,-2 32 52-16,0 34 14 16,5 34-7-16,-1 20 5 0,3 11-17 15,6 0 14-15,-8-7-18 16,8-13-16-16,0-16-12 15,0-20-19-15,0-20-6 0,3-22-3 16,5-20 2 0,1-18-5-16,-1-19-3 0,-5-15-2 15,-3-13 3-15,0-7-21 16,0-21-54-16,0-14-124 0,-20-14-86 16,-2-24-45-16,-4-13-1 15,-7-3 31-15</inkml:trace>
  <inkml:trace contextRef="#ctx0" brushRef="#br0" timeOffset="12042.89">14954 9179 35 0,'8'-4'86'0,"5"-4"54"0,-5-1-8 16,0 0-49-16,1 2-28 15,-1-2-14-15,-5-3 3 16,2 0 5-16,-5 5 12 16,0 3 4-16,0 4-6 0,0 0-7 15,0 0-12-15,0 0-15 16,0 0-15-16,0 0 0 15,0 0-8-15,0 16-2 16,0 3 11-16,3 15 1 16,2 10 18-16,3 14 13 0,-4 19 3 15,4 21-2 1,-4 19 23-16,0 18-17 0,0 2-7 16,-4 6-7-16,0-8-10 15,0-13 1-15,0-9-7 16,0-10 6-16,0-6 22 0,6-7 1 15,-3-5 5-15,0 1-10 16,2-5-9-16,-2 0-14 16,2-6-1-16,-2-11-8 15,-3-6-1-15,6-5 2 0,-3-13-1 16,0-3 4-16,2-8-3 0,-2-1 2 16,2-1-8-1,-1 2 0-15,-4 0-1 0,0-4-5 16,0-6 3-16,0-3-6 15,0 1 6-15,0-4-4 16,0-13 9-16,0 11 1 0,0 1-2 16,0 2 2-16,0-2 1 15,0 4-3-15,0-4-4 16,0 0 5-16,0 0-5 0,4-5 0 16,-4-7 1-16,0 0 10 15,0 0 15-15,0 0 17 16,0 0-34-16,5 0-13 47,-1 0 0-32</inkml:trace>
  <inkml:trace contextRef="#ctx0" brushRef="#br0" timeOffset="12196.66">15126 11634 2047 0</inkml:trace>
  <inkml:trace contextRef="#ctx0" brushRef="#br0" timeOffset="12343.9">15126 11634 2040 0,'0'0'-137'15,"0"0"-45"-15,0 0-50 0,-9-9-45 16,-4 1 10-16,2-4 28 15,-1 3-17-15,-1 2 38 16</inkml:trace>
  <inkml:trace contextRef="#ctx0" brushRef="#br0" timeOffset="13875.5">8308 12814 266 0,'-25'0'228'16,"5"8"-69"-16,4-8-60 16,3 9-39-16,13-9-9 15,0 0 12 1,0 0-4-16,0 0-19 0,0 0-18 0,0 0-8 15,8 0-5-15,8 0 5 16,9 0 11-16,8-5 0 16,7-7-8-16,1-5-4 15,3-3-2-15,4-7-5 0,2-6 0 16,-7-5 1-16,0 2-6 16,-12-6 0-16,-5 6 4 15,-12 0 1-15,-6 4 0 0,-8-2 3 16,0 6 1-16,-18 4-5 15,-7 3-6-15,-8 9 1 16,-7 12-3-16,-2 8 4 16,-1 21-5-16,-6 23 7 15,0 17 2-15,3 22-4 0,11 6 1 16,10 10 2-16,14-10 1 16,11-7 1-16,11-9-3 15,14-17 6-15,7-10-11 0,14-13 8 16,6-17 6-16,11-24-5 15,11-4 0-15,7-16-1 0,-3-9-5 16,-5 1 5-16,-12-5-1 16,-9 5-1-16,-12 4 1 15,18-17 2-15,-37 27-5 16,-10 3 8 0,-3 3-2-16,1 0-5 0,-4 4-2 15,-5 4 2-15,0 0 0 16,0 0-4-16,0 0 13 15,0 0-4-15,0 0-10 0,0 0-11 16,0 0-65-16,0-4-52 16,0 0-63-16,-14 0-21 0,3-5-39 15,-2-3 14-15</inkml:trace>
  <inkml:trace contextRef="#ctx0" brushRef="#br0" timeOffset="14311.84">9103 12354 245 0,'-20'-5'182'16,"3"5"-49"-16,1 0-40 0,0 0-32 15,5 0-7-15,2 0 3 16,9 0 9-16,-8 0-5 16,8 0 2-16,0 0 4 0,0 0 15 15,0 0 31-15,0 0 6 16,0 0 9-16,0 0-19 16,0 0-29-16,0 0-31 15,0-7-23-15,12-1-13 16,8-9-1-16,13-11 2 0,12-9-4 15,3 1-5-15,1-2 8 16,-1 2 6-16,-6 3 5 16,-7 9-5-16,-5 7 3 0,-10 6 15 15,-8 2 28-15,-4 6-59 16,-4 3-6-16</inkml:trace>
  <inkml:trace contextRef="#ctx0" brushRef="#br0" timeOffset="14446.95">9412 12045 1784 0,'0'8'-406'0,"-8"3"-38"0,-5 6-3 15</inkml:trace>
  <inkml:trace contextRef="#ctx0" brushRef="#br0" timeOffset="16813.84">21228 8662 502 0,'0'0'392'16,"0"0"-147"-16,5 0-132 16,-5 8-60-16,3-8-32 15,2 11-14-15,3-1-5 16,4 5-1-16,5 2 8 0,0 3-9 16,2-3-2-16,-3-5 2 15,-4-5 7-15,1-7 8 16,0 0 15-16,-5 0-4 0,2-7-3 15,6-14-14-15,10-11-5 16,5-17 4-16,12-13-11 16,1-10-1-16,5-6 5 0,4 5-3 15,-5 4-6-15,0 12-14 16,-7 9-28-16,-8 5-77 16,-5 15-75-16,-11 0-61 15,-8 8-73-15</inkml:trace>
  <inkml:trace contextRef="#ctx0" brushRef="#br0" timeOffset="17209.2">21502 8377 93 0,'0'-12'252'16,"0"3"-34"-16,0 2-16 15,0 7-64-15,0 0-56 16,0 0-38-16,0 0-23 0,0 0-10 15,3 16-2 1,8 8-5-16,11 5-1 0,7 7-1 16,2 2 2-16,6-7 2 15,2-3 13-15,4-2 11 16,4-10 6-16,7-8-6 0,3-8 3 16,5-17-12-16,6-11 1 15,8-20-4-15,14-14-2 16,3-7 7-16,4-4 5 0,-1 4 4 15,-14 2 9-15,-3 11 10 16,-14 7 12-16,-8 9-2 16,-18 7-11-16,-7 10 1 0,-7 5-8 15,-3 6-11 1,-10 4-7-16,-1 0-14 0,-2 3-9 16,-6 2 7-16,-3 3-7 15,0 0-7-15,0 0-17 16,0 0-61-16,0 0-113 0,0 0-106 15,0 0-57-15,0 13-26 16</inkml:trace>
  <inkml:trace contextRef="#ctx0" brushRef="#br0" timeOffset="18912.55">15734 8166 205 0,'0'-17'190'0,"-8"1"-56"15,8 0-33-15,-8 3-30 16,8 6-9-16,0-3 5 16,0 3-14-16,0-2-1 15,0 6-6-15,0 3-4 0,0 0 3 16,0 0-11-16,-7 0-13 15,7 8-12-15,0 8-5 16,0 13-4-16,0 6 2 16,0 11 4-16,0 6-3 0,7 5-3 15,1-3 3-15,4-1-3 16,-4-4 4-16,0-5-2 16,-3-7-2-16,4-8 4 0,-5-5-5 15,-1-3 6 1,-3-6-4-16,0-2 1 15,0-13 2-15,0 0-5 0,0 0 8 16,0 0-6-16,0 0 3 16,0 0-1-16,0 0 0 15,0-8-26-15,0-5-62 0,0 1-77 16,0-4-29-16,0-5-72 16,0 1-199-16</inkml:trace>
  <inkml:trace contextRef="#ctx0" brushRef="#br0" timeOffset="19913.18">15483 8601 99 0,'0'0'178'16,"0"-8"-15"-16,0 3-34 15,0 1-38-15,0 4-23 0,0 0 1 16,-9 0 3-16,9 0-7 15,0 0-15-15,0 0-10 16,0 0-12-16,0 0-4 0,0 0-11 16,0 0 0-16,0 0-12 15,0 0 2-15,5 12 3 16,5 4 5-16,12 6 0 16,6 2 2-16,4 4 10 15,9 1 3-15,5-1 24 16,-2-4-12-16,0-3-13 0,-4-4-12 15,-2-1 2-15,-9-4-11 16,-6-12 6-16,-6 0 11 16,-5 8 21-16,-4-8 17 0,1 0 9 15,-5 0-3-15,-4 0-14 16,0 0-13-16,0-8-13 16,4-4-13-16,7-9-10 15,6-3 2-15,7-14-1 16,3-7-2-16,3 2-2 0,2-2-1 15,-4 8 2-15,-3 5-2 16,-4 7 7-16,-5 6-8 16,-4 1 1-16,-4 6 2 15,0 4 3-15,-4 5-7 0,-4-2 5 16,0 5-3-16,0 0-1 31,0 0 2-15,-12 0 1-16,12 0 1 15,-11 0 3-15,-3 0-7 0,0 0-4 16,-12 0 4-16,-2 0 3 16,-1 0-1-16,1 0-4 15,-8 0 9-15,-6 12-4 16,-6 0 1-16,2-1-7 0,-2 7 2 16,5-2 6-16,-4 0-4 15,7 1 0-15,6 0 4 16,-1-2-7-16,11-2 14 0,4-5-9 15,4-8 3-15,3 7 3 16,2 2-6-16,-3-9 0 16,14 0-3-16,-8 0 1 15,0 0 7-15,8 0-4 16,-9 7 6-16,9-7-10 0,0 0 7 16,-6 0-1-16,6 0 9 15,0 0 4-15,0 0-11 16,0 0 2-16,0 0 2 15,0 0-5-15,0 0-7 0,0 0 5 16,0 0-1-16,0 0 2 16,-9 0-5-16,9 0-3 15,0 0 0-15,0 0 8 16,0 0 5-16,0 0-3 16,0 0-7-16,0 0 8 15,0 0-3-15,0 0-12 16,0 0 6-16,0 0 0 15,0 0 9-15,5 0-15 16,-1 0-12 0,0 0-19-16,-2 0-55 15,-2 0-108-15,6 0-131 16,-3 0-82-16</inkml:trace>
  <inkml:trace contextRef="#ctx0" brushRef="#br0" timeOffset="21033.75">15576 15781 234 0,'-11'-4'355'0,"-2"4"-54"15,5 0-126-15,8 0-84 16,-8 0-44-16,8 0-9 16,0-4-2-16,0 4-12 0,0 0-13 15,0 0-3-15,8 0-2 16,4-4 11-16,8-3-7 15,5-2-5-15,3-3 2 0,7-5 5 16,8-7-14-16,1-4 2 16,-1-5 5-16,3-3-1 15,-5-2 1-15,-9 2-3 0,-4 3 4 16,-8 2 8-16,-7 3 2 16,-5-1 15-16,-8 4 10 15,0 0-1-15,-16 1 3 16,-9 4-15-16,1 0 1 0,-4 2-16 15,-2 7-4-15,4 2 6 16,-4 1-2-16,2 4-8 16,-4 4-2-16,-4 7-6 0,-7 7 8 15,4 5-3-15,-1 6 1 16,-1 3 0-16,3 5 3 16,6 8-8-16,4 8 4 15,8 13 6-15,8 3 0 16,12 4-1-16,0 3-3 0,12-7-2 15,8-8 7-15,8-7-12 16,12-10 8-16,14-11 1 16,7-13 11-16,8-16 4 0,5 0-5 15,2-4-5-15,-2-8-3 16,-9-5 0-16,-10-2-1 16,-6 2 3-16,-8 1-10 0,-9-1 5 15,-7 5 2-15,-4 3 0 16,-8 2 1-16,-4-1-3 0,-8 8 4 15,-1 0 7-15,0 0-8 16,0 0-7-16,0-4-4 16,0 4-30-16,0-4-100 15,-10-4-155-15,-3-9-89 16,-4-7 13-16,-3-4 6 0</inkml:trace>
  <inkml:trace contextRef="#ctx0" brushRef="#br0" timeOffset="21400.96">16142 15175 351 0,'-38'0'236'0,"5"-4"-83"16,10 4-59-16,1 0-6 15,5 0 49-15,3 0 19 0,1 0-36 16,5 0-43-16,8-5-34 16,0 1-4-16,0 1-13 15,17-6-5-15,15-4-5 0,13-6 0 16,11-9-4 0,13 0 3-16,4 2 8 0,-8 2 2 15,-8 3 3-15,-16 6 23 0,-9 1 28 16,-7 7 3-1,-9 2 25-15,-3 5-55 0,-7 0-52 16,-6 0-191 31,0 0-173-47,0 0-64 16,0 0-10-16</inkml:trace>
  <inkml:trace contextRef="#ctx0" brushRef="#br0" timeOffset="25812.94">6963 10714 129 0,'-24'-16'192'0,"-1"0"-82"16,-3 3-38-16,-1 1-34 0,5 3-15 15,-4 5 0-15,4 4-2 16,-1 0-2-16,-3 0-7 16,-1 16 1-16,-4 6 1 15,-4 10 1-15,-88 125 70 31,77-74-51-31,-2 2-9 16,6 2-7-16,8-6-1 16,11-12-8-16,10-18-5 15,15-10-2-15,2-13 1 0,15-7 6 16,7-9-3-16,14-12 3 16,1-8 0-16,6-7-3 15,0-6-3-15,0 1 1 16,-4-1 5-16,-5 4-5 15,-3 6 1-15,-1 11 4 0,-4 0 0 16,-2 21-5 0,-4 3-5-16,0 8 1 15,-5 9 5-15,-7 7 6 0,-10 9-4 16,-10 9 4-16,-15 3-5 16,-11-4 8-16,-10-3-7 15,-3-10 5-15,-3-12 0 16,-5-15 6-16,3-12 12 15,11-13 5-15,1-9 5 16,15-8-15-16,3-2-13 16,7-2-5-16,17 1-7 0,0-1-2 15,0 8-6-15,0 3 8 16,0 1-6-16,0 5-23 16,0 4-23-1,0 0-30-15,0 0-66 0,0 0-31 16,0 0-73-16</inkml:trace>
  <inkml:trace contextRef="#ctx0" brushRef="#br0" timeOffset="26560.75">7186 11207 87 0,'0'-18'254'16,"-8"2"-35"-16,-4 9-43 16,0-2-61-16,-4 9-32 0,4 0-19 15,-1 0-9 1,1 0-25-16,4 0-15 15,8 16-6-15,-12 7-2 0,12 16-6 16,0 5-1-16,0 9 5 16,7 4 1-16,6-4-8 15,7-8 3-15,2-12-1 16,-4-10 4-16,-1-10-4 16,-1-13 3-16,1 0-3 15,-5-13 6-15,1-7 1 0,-6-12 4 16,-7-8-2-16,0-10 12 15,-16 6 8-15,-8 3-5 16,-1 7-7-16,-3 11-6 16,-4 3-10-16,2 7-16 15,6 10-23-15,5 3-34 16,2 12-45-16,1 4-26 16,8 9-18-16,8 24-298 15</inkml:trace>
  <inkml:trace contextRef="#ctx0" brushRef="#br0" timeOffset="27129.6">7361 11080 323 0,'0'-28'259'0,"-12"2"-44"16,-4 11-70-1,2 2-29-15,8 1-24 16,6 4-35-16,-8 3-25 0,8 1-25 15,0 4-3-15,0 0-11 16,0 0 10 0,0 0-6-16,0 0 1 15,0 0 7 1,0 13-12-16,0 0 7 0,0-1 3 16,0 4-3-16,0 0-3 15,4-3 6 1,0-6-1-16,-1-7 1 0,-3 12-9 15,3-3 8-15,6 3-3 16,-1 8 1-16,0 0 1 16,6 2-3-16,1-3 2 15,-3-3 0-15,4-3 0 0,1-4-1 16,-6-9-3-16,2 0 7 16,3 0-6-16,0-15 2 15,1-4 3-15,0-9 2 16,-5-5-4-16,-4 0 2 0,-8-4 4 15,0 5 3-15,0 8 18 16,0 3 9 0,-12 6 4-16,4 2 9 0,-1 5-13 15,9 4-19-15,-8 4-5 16,8 0-16 0,0 9-1-1,3 7 3-15,11 8 4 16,2 5-6-16,0-1 4 0,3 1-4 15,3-1-15-15,-1-4-63 16,-2-2-58-16,1-6-57 16,-4-4-22-16,-3-12-48 0,-10 0 5 15</inkml:trace>
  <inkml:trace contextRef="#ctx0" brushRef="#br0" timeOffset="27806.84">7706 10754 71 0,'-8'0'180'16,"8"0"-6"-16,0 0-44 0,0 0-38 16,0 0-28-1,0 0-12-15,0 0-7 0,0 0-12 16,0 0-7-16,0 0-13 15,0 0-2-15,0 0-10 16,0 9-1-16,5 7 3 0,6 0-3 16,6 8 0-16,-2 5 5 15,2-1-2-15,-1 0 5 16,-4-3-5-16,-4-4-4 16,1-5 6-16,-5-4 0 0,1-4 3 15,-5-8 19-15,0 0 20 16,0 0 19-16,0 0 0 15,0 0-5-15,0 0-12 16,0-4-16-16,0-5-11 16,-13 2-11-16,0-5-6 0,1-4-7 15,1-1 2-15,-2 0 0 16,1-6 0-16,0-1 0 16,4-5-4-16,-4 1 0 0,-1-5 1 15,4 4 2-15,9 1 2 16,-8 0-4-16,8-2 2 15,0-2 2-15,8-1-1 16,1 4-5-16,4 10 3 16,-1 1-1-16,0 7 0 0,4 2 1 15,1 9 2-15,3 0 2 16,0 9-4-16,0 2 5 16,-4 2-2-16,-4-1-4 15,-4 0 8-15,-8-3-2 16,0-1 1-16,0 0 5 0,0 0-1 15,-11-8-4-15,-3 0-2 16,14 0 5-16,-8 0-4 16,8 0 0-16,0 0 3 0,0 0-7 15,0 0-6-15,0 0-16 16,0 0-27-16,5 0-53 16,-2 0-71-16,2 0-49 15,-5-8-53-15</inkml:trace>
  <inkml:trace contextRef="#ctx0" brushRef="#br0" timeOffset="28336.33">8144 10519 87 0,'0'-5'200'0,"0"1"-44"16,0 4-49-16,0 0-44 15,0 0-25-15,0-4-13 16,0-1-6-16,0 2-5 16,0 3-11-16,0 0 1 15,0 0-5-15,0-4 3 0,0-1 3 16,0 2-5-16,0-1 4 16,0-1-4-16,0-2-1 15,0-2 1-15,-8-3-4 0,0 0 5 16,-4 0-3-16,1 0 4 15,-1-5 2-15,-2 5 1 16,3 3 9-16,-1 3 7 16,4 0 6-16,-4 6 13 0,-1 0-11 15,1 0-1 1,1 0-14-16,-6 12-4 0,4 1-5 16,-3 7-1-16,-1 9 2 15,1 7 1-15,-1 1-6 16,6 4-1-16,4-5 3 0,7 1-2 15,0-1 8-15,0-2 6 16,10-7-3-16,7 2-6 16,4-5 0-16,3-7 3 0,9-17-4 15,3 0 1-15,5 0 3 16,0-8-4-16,-1-4-5 16,-8-5 1-16,-4 1 4 15,-3-1-5-15,-1 1-5 16,-8-3-31-16,-2-7-77 0,-11-2-55 15,-3-1-62-15,0 1 3 16</inkml:trace>
  <inkml:trace contextRef="#ctx0" brushRef="#br0" timeOffset="28774.37">8263 10420 39 0,'0'-4'127'15,"0"4"71"1,0 0 12-16,0 0-167 15,0 0-20-15,0-3-7 0,8-7-5 16,4 3-7 0,4-1 2-16,1-5-2 0,3 1 2 15,-5-5 2-15,1-2-3 16,1-9-5-16,-4-1 4 16,-2 1-1-16,-6-1 2 0,-5-4-2 15,0-1 5-15,0 7 12 16,0 6 15-16,-11 9 3 15,-7 4 2-15,1 8-8 0,-2 0-12 16,-1 8-6 0,-6 13-2-16,-2 11 7 0,4 9-11 15,4 4-1-15,4 5 4 16,16-6-4-16,0-3 1 16,12-9 6-16,9-4-7 0,6-4 6 15,11-7-3-15,1-8 7 16,12-9-15-16,1-9 0 15,5-8 1-15,3-7-3 0,0-8-6 16,-3-12-49-16,-8-6-50 16,-8 2-33-16,-13 3-58 15,-15 5-54-15</inkml:trace>
  <inkml:trace contextRef="#ctx0" brushRef="#br0" timeOffset="29583.36">6479 12447 111 0,'-19'16'206'0,"-1"-4"-36"16,-1-1-26-16,2 4-39 15,-3-3-18-15,2-5-12 16,0-7-1-16,3 9-2 16,6-9-9-16,11 0-10 0,0 0-1 15,0 0-22-15,16-13-9 16,20-19-6-16,38-30-7 16,43-43 7-16,46-51 26 15,52-26 36-15,45-9 29 16,35-1-19-16,7 17-37 0,-14 17-32 15,-28 16 5-15,-36 19-17 16,-38 21-4-16,-40 18 2 16,-37 18 6-16,-27 18-1 15,-26 14 43-15,-14 14 38 16,-15 4 17-16,-11 8-43 0,-7 3-64 16,-4 5 0-16</inkml:trace>
  <inkml:trace contextRef="#ctx0" brushRef="#br0" timeOffset="29770.49">9238 10615 1978 0,'0'9'-257'16,"0"3"-23"-16,0 4 22 0,-14 9 37 15,3 8 38-15,-5 1 22 16,0-7-20-16,-6 2 1 16</inkml:trace>
  <inkml:trace contextRef="#ctx0" brushRef="#br0" timeOffset="38738.58">21575 9644 142 0,'-8'-14'287'16,"8"1"-56"-16,-10 7-50 16,10 1-62-16,0-3 28 15,0 4 64-15,0-4 43 0,0 3-23 16,0 5-67-16,0 0-84 15,0 25-80 1,0 15 0-16,0 34 0 16,13 20 0-16,0 20 0 15,2 8 0-15,1-3 0 16,-3-6 0-16,-1-15 0 16,6-13 0-16,-12-16 0 15,2-12 0-15,0-12 0 0,-8-12-67 16,0-8-197-16,3-18-76 15,-3-14-62-15,0-30 0 0</inkml:trace>
  <inkml:trace contextRef="#ctx0" brushRef="#br0" timeOffset="39068.69">21510 9781 249 0,'-29'-40'228'15,"4"2"-46"-15,9 7-47 16,4 5-18-16,0 3 6 15,12-2-17-15,0-3-37 0,17-5-22 16,14-3-3-16,15 2-2 16,5 6-5-16,15 8-12 15,3 7-6-15,-1 13-12 0,-3 13-1 16,0 19 9-16,-5 18 5 16,-6 14 3-16,-13 17-5 15,-20 14-7-15,-21 6-3 16,-21 14 6-16,-20 2-1 0,-16-2-4 15,-11-10-3-15,-5-7 0 16,-1-17 2-16,9-15-5 16,8-18 7-16,10-11-10 0,9-13 2 15,14-8-1-15,4-9-1 16,8-7 0-16,12 0-15 16,0-2-21-16,12-10-72 0,13-9-88 15,6-8-70-15,6-3-40 16,-1-4-21-16</inkml:trace>
  <inkml:trace contextRef="#ctx0" brushRef="#br0" timeOffset="39554.4">22122 10114 219 0,'4'-24'305'16,"-4"3"-55"-16,0 6-58 15,0 6-34-15,0 2 7 0,0-3-18 16,0 8-59-1,0-3-22-15,8 5-56 16,13 17-6-16,1 11 6 16,13 8 13-16,-4 8 9 15,2 6 3-15,-4 3-3 0,12 49 2 16,-29-61-28-16,13 40 34 47,-25-105-34-47,-16-24-13 15,2-30 0-15,7-326 3 32,28 283-12-17,-5 87 16 1,32 31 51-16,-19 36 7 0,-1 11-6 16,-4 9-9-16,-5 0-12 15,-3-3-14-15,6 25-10 16,-18-49-7-1,-4 5 0 1,-9-31 0 0,-2-12 0-1,-3-7 0-15,3-7 0 0,3-2-192 0,-4 0-109 16,12-37-425 0,0 31 335-16</inkml:trace>
  <inkml:trace contextRef="#ctx0" brushRef="#br0" timeOffset="39954.33">23043 9553 264 0,'21'-28'291'15,"-51"-13"384"1,-95 118-300 0,74-11-302-1,-59 209 27 1,99-181-98-1,11-7 6-15,11-18-7 0,9-17-4 16,9-10 5 0,7-13-14-16,4-22-11 0,1-19-16 15,0-20-3-15,-1-21 8 16,16-111-4-16,-43 62 33 16,-13 4 9-16,0 8 28 15,-25-40 194 1,11 90-136-16,-34 130 10 47,74 69-100-32,-1-74 0-15,3-9 0 0,37 60-40 16,-28-82-81 0,-6-14-86-16,-2-16-113 15,-4-11-51-15,-8-30-16 0</inkml:trace>
  <inkml:trace contextRef="#ctx0" brushRef="#br0" timeOffset="40143.82">23382 9374 370 0,'0'-57'339'0,"0"13"-98"0,0 15-115 16,0 14-35-16,0 15 57 16,0 15 75-16,0 17-73 0,8 13-41 15,6 11-53-15,3 11-25 16,3-3-16-16,2-2-13 0,-7-9-44 15,1-9-113-15,1-8-100 16,-5-11-87-16,-4-9-46 16,-8-16-330-16</inkml:trace>
  <inkml:trace contextRef="#ctx0" brushRef="#br0" timeOffset="40258.51">23373 8926 587 0,'-60'-81'582'15,"34"57"-480"-15,10 3-50 16,5 9-26-16,11 0-11 16,0 3-15-16,0 9-34 0,3 0-82 15,8 0-139 1,2 0-140-16</inkml:trace>
  <inkml:trace contextRef="#ctx0" brushRef="#br0" timeOffset="40731.26">23681 9006 445 0,'0'-19'235'0,"3"3"-103"0,6 0-67 16,4 3-30-16,-2 9-15 16,7 4 0-16,-1 17 0 0,26 57 26 31,34 166 116-16,-33-34-75 1,-22-111-47-16,-10-19-4 16,-1-19 4-16,-2-16 31 0,-9-16 48 15,0-25-18-15,0-38-48 16,0-35-38-16,8-41-9 16,3-24-12-16,14-20 1 0,4 2 9 15,2 23 4-15,3 28-6 16,-6 23-3-16,-3 29 4 15,2 27 13-15,6 26 90 0,4 38 42 16,3 23-124-16,7 16-24 16,-4 13 0-16,39 100 0 15,-51-95 0 1,-2-9 0-16,-8-10 0 16,-9-9 0-16,-4-15 0 0,-8-16 0 15,0-8 0-15,0-11 0 16,-16-17 0-1,-4-17 0-15,-9-11-236 0,-4-8-376 16</inkml:trace>
  <inkml:trace contextRef="#ctx0" brushRef="#br0" timeOffset="42771.03">17204 14519 185 0,'0'-8'193'16,"0"0"-52"-16,0-1-41 15,0 2-19-15,0-1 13 0,0 4 14 16,0-5 25-16,-11 9 8 15,11-4-14-15,-14 0-11 16,6 0-27-16,-3-4-6 0,-1-4 4 16,0 0 7-16,-5-2 6 15,1 0-12-15,-8-6-28 16,-6-5-33-16,-1 0-27 16,-6-5 0-16,-8 4 0 15,-3-3 0-15,-9 3 0 0,0 3 0 16,0-1 0-16,-1 2 0 15,2 6 0-15,-1 9 0 16,-3-2 0-16,-5 5 0 0,1 4 0 16,-4 0 0-16,5 0 0 15,-2 8 0-15,3 4 0 16,5 1 0-16,2 3 0 0,3-4 0 16,-2 4 0-16,0 0 0 15,7 7 0-15,1 0 0 16,2-2 0-16,4-1 0 0,7 0 0 15,4-4 0 1,6 0 0-16,-3 0 0 0,6 4 0 16,-4 1 0-16,0 4 0 15,-6-1 0-15,3 5 0 16,-3 3 0-16,2 0 0 0,0 1 0 16,-1 0 0-16,7-4 0 15,-4 2 0-15,-2 3 0 16,4 3 0-16,-6 3 0 0,7 1 0 15,-1-5 0-15,3 1 0 16,-18 44 0 0,17-40 0-16,1 4 0 15,5-1 0-15,4 5 0 0,1 0 0 16,2 3 0-16,9 3 0 16,0-10 0-16,0-5 0 15,0 1 0-15,0-1 0 16,0 4 0-16,4 5 0 0,4 5 0 15,9-1 0 1,-1-1 0-16,4 1 0 0,0 1 0 16,0-2 0-16,0-2 0 15,1-2 0-15,5-3 0 0,-8-5 0 16,4 1 0-16,1-1 0 16,2-3 0-16,0 0 0 15,-1-5 0-15,0-2 0 0,-4-2 0 16,1-5 0-16,4 2 0 15,-3 0 0-15,4-1 0 16,2-3 0-16,0-1 0 0,1-4 0 16,4-4 0-16,-1 0 0 15,4 1 0-15,7 3 0 16,0-4 0-16,1 1 0 0,5-1 0 16,8-1 0-16,4-11 0 15,4 8 0-15,3-8 0 16,6 0 0-16,7-8 0 0,1-7 0 15,-2-6 0 1,7-7 0-16,1-9 0 0,5-8 0 16,1-7 0-16,-4-1 0 15,-10-4 0-15,-2 3 0 0,-13 2 0 16,-8-1 0 0,44-61 0-16,-55 45 0 15,-7 0 0-15,-2-9 0 16,-6-2 0-16,-1-6 0 0,-11-5 0 15,-6-1 0-15,-13-3 0 16,0 5 0-16,0 5 0 0,-8 8 0 16,-5 8 0-1,2 8 0-15,-2 8 0 0,2 8 0 16,-6 7 0-16,3 10 0 16,-4 0 0-16,-7-1 0 15,-3 1 0-15,-9-4 0 0,-4-5 0 16,-8-8 0-16,-2-9 0 15,-6-6 0-15,-1-5 0 0,6-4 0 16,7 5-274 0,3 9-75-16,2 20-18 0,6 11-16 15,-4 19 49-15</inkml:trace>
  <inkml:trace contextRef="#ctx0" brushRef="#br0" timeOffset="47450.08">15308 12252 323 0,'-9'9'217'0,"9"-9"-50"15,-8 7-41-15,8-7-22 16,0 0 19-16,0 0 3 16,0 0-26-16,0 0-29 0,0-21 13 15,5 2-50 1,3-10-9-16,4-11 14 15,4-15-13-15,2-4-7 0,-4-7-8 16,6 1 3-16,2 4-14 16,-2 9 0-16,-5 6 0 15,1 10-4-15,1 8-1 16,-4 7 8-16,-5 4-8 16,-8 5 5-16,0 7-2 0,0 5-4 15,3 0 10 1,2 0-9-16,-5 0 1 15,0 0 9-15,0 0-12 0,3 0 7 16,2 0-6-16,-2-2 10 16,2 2-11-16,-5-5 6 15,0 1 3-15,0 0 1 16,9 0-6-16,-1-4-1 16,3-5-1-16,2 1-3 0,-2-1 6 15,3 2 4-15,-6-1-2 16,0 3 4-16,-2 2-4 15,-1 7 4-15,-5-4-2 16,0 4-5 0,0 0 4-16,0 0-4 0,0 0 0 15,0 0 0-15,0 0 7 16,0 0-3-16,0 0 3 0,0 0-5 16,0 0-2-1,0 0 13-15,0 0-5 0,0 0-3 16,0 0-3-16,0 0 9 15,0 0-10 1,0 0-1-16,0 0-1 16,0 0 2-16,0 0 0 15,0 0 0-15,5 0-4 16,3 11 14-16,5 6-8 16,7 4 2-16,3-2-5 0,11 6 4 15,-3 0 5-15,6 3 2 16,-1 5 6-16,1-1 5 15,0 1 7-15,-4-1 3 16,-1 0-3-16,1-3-13 0,-6-1-9 16,3-3 6-16,-4-1-7 15,-1-5-1 1,0 4-1-16,-4-3 9 0,-2-1-6 16,1 3 10-16,-2-3-3 0,-6-2 2 15,0-1-16-15,0-4 8 16,-4-3-5-16,0-1 3 15,-5-8-2-15,3 0 0 0,-6 8-1 16,0-8 3-16,0 0 0 16,0 0-5-16,0 0 7 15,0 0-2-15,0 0 0 16,0 0 0 0,0 0 12-16,0 0 2 0,0 0-3 15,0 0 1-15,0 0-3 16,0 0-4-16,-14 8 0 15,-2 0-5-15,-3 3-4 0,-6 4-3 16,-3-5-5-16,-9 3 9 16,-4-1 6-16,-3 0-4 15,-4-3 0-15,-5 3-1 16,-1 0-1-16,-3 0 4 0,-2-4-2 16,2 1-5-16,-1-2 11 15,6 2-10-15,3-9 8 16,0 12-10-16,3-4 6 0,7 5-1 15,2-5 2-15,6-1 2 16,5 3-6-16,1-10 4 16,6 11-8-16,2-11 7 0,2 12-2 15,-2-4 1-15,-5 0 2 16,8 0-1-16,2 1 1 16,-2-2-3-16,3-7 0 0,2 8-4 15,9-8 2-15,-6 9 5 16,6-9 4-1,0 0 2-15,0 0-2 16,0 0 2-16,0 0-3 16,0 0-1-16,0 0-14 0,0 0 11 15,0 0 1-15,0 0-7 16,0 0 2-16,0 0 0 16,0 0 8-16,0 0 1 15,0 0-4-15,0 0-7 16,0 0 5-16,0 0 1 15,0 0-7-15,0 0 7 0,0-4-4 16,0 4 3-16,3 0 2 16,0 0-3-16,1-5 2 15,-4-3-2-15,5 1 4 16,-2-6-7-16,5-3 8 0,0 0 3 16,1-7-13-16,4-3 4 15,-3 2 1-15,7-9 0 16,5 1 0-16,-2-5 0 0,3-8-6 15,6-1 10-15,-4 3-4 16,0-2-6-16,-6 1 11 16,6 6-9-16,-6 2 5 0,-3 3 6 15,1 2-12-15,-4 1 7 16,-3 2-3-16,4 7 3 16,-6 2-1-16,0 2 4 15,-8 8-11-15,0 2 11 16,0-3-4-16,0 8-4 15,0 2-1-15,0-5 2 16,0 5 4 0,0 0-6-16,0 0 10 15,0-4-1-15,0 4-13 16,0 0 9-16,0 0-3 16,0 0 1-16,0 0-3 15,0 0 2-15,0 0-2 0,0 0 9 16,0-3-7-16,0 3 0 15,0 0 0 1,0 0 9 0,0 0-6-16,0 0-4 15,0 0 5-15,0 0 0 0,0 0-7 16,0 0 10-16,0 0-6 16,0 0 2-1,0 0-2 1,0 0 4-16,0 0-5 15,0 0 6-15,0 0-6 16,0 0-1 0,0 0 5-16,4 0-14 0,-4 0 11 15,5 0 2-15,-5 0-6 16,3 0 10-16,-3 0-3 16,0 0-6-16,5 0-2 15,-2 0 6-15,5 12-3 16,-3-5 6-16,3 2-2 0,0 3-2 15,0 1 1-15,1-2-4 16,2 1 5-16,0 5 1 16,3-1-7-16,3 0 9 0,-2 4-2 15,1 1-5-15,1-5 6 16,-1 1-3-16,-3 3 1 16,-2-4-2-16,1 1-2 15,1-6 1-15,-5 1 5 16,5 1 4-16,-5-4-7 15,20 6-1-15,-12-15-2 16,0 13 2-16,0-13 4 16,-4 7-2-16,1 1 0 15,-1-8-8-15,-4 9 6 0,0-1 1 16,0-8 1-16,5 12-2 16,-2-12 5-16,1 9-5 15,-4-9-6-15,0 7 13 0,0-7-10 16,-3 12 7-16,4-12-4 15,-5 9 2-15,0-9-1 16,0 0 0-16,2 7-2 16,0 3 4-16,2-10-2 15,-5 7 7-15,5-7-12 0,-3 9 10 16,-2-9-6-16,6 8 3 16,-4-8-4-16,2 0-1 15,-2 0-2-15,1 0 8 0,0 0-3 16,-3 0 1-16,5 12-3 15,-3-12 1-15,3 0-4 16,-4 9 8-16,4-9 1 0,-4 0-7 16,0 0 4-16,0 0-1 15,-4 0 9-15,0 0-11 16,0 0-2-16,0 0 7 16,0 0 2-1,0 0-10 1,0 0 12-16,0 0-6 15,0 0 1 1,0 0 4-16,0 0-8 16,0 0 4-16,0 0 2 15,0 0-2-15,-8 0-6 16,8 0-3-16,0 0 10 16,0 0 2-1,0 0-8-15,0 0 4 0,0 0 0 16,0 0 1-16,-7 0-1 15,7 0 7-15,0 0 5 16,0 0-3-16,-14 0-7 0,6 0-2 16,-3 0 0-16,-6 0 0 15,2 0-4-15,-2 0 4 16,-5 0-3-16,0 0 1 0,-4 0 1 16,0 0-3-16,-8 12 1 15,-2 0 3-15,-5 1-2 16,0-2 5-16,-4 5-14 0,5 1 16 15,0-1-9-15,3-4 3 16,4 0 1-16,5-4 1 16,4-8 7-16,2 13-19 15,6-13 16-15,1 0-3 16,-2 8-6-16,0-1 3 0,0 2 3 16,-1-1-6-16,2 0 3 15,-6 5-3-15,2-6 4 16,5 5-1-16,-2-3 2 0,1-9 4 15,4 8-5-15,-1-8 1 16,13 0 2-16,-12 0-4 16,12 8 10-16,-12-8-7 15,12 12-7-15,-11-12 9 0,-3 8-2 16,3 1-8-16,-3-2 1 16,4 1 7-16,-3 1-3 15,-4-9 2-15,6 12 3 0,2-12-3 16,9 8-7-16,-6-8 5 15,6 0 2-15,0 0 1 16,0 0-1-16,0 0-3 16,0 0 2-1,0 0-7-15,0 0 12 16,0 0-12-16,0 0-1 16,0 0 9-1,0 0-4-15,0 0-6 0,0 0 12 16,0 0-11-16,3 0 10 15,0-3-1-15,6-2-5 0,-6 1 15 16,5-4-10-16,0-3-8 16,1-6 10-16,8-8-3 15,-2-2-1-15,6-7-2 0,3-2-6 16,1-9 6-16,3-4 0 16,1-4 0-16,-1 1-2 15,1 2 4 1,-5 1-2-16,-1 5-2 0,2 0-1 0,-4 6-4 15,-5 9 6-15,1 4-2 16,-6 6-7-16,-3 3-1 16,1 0 8-16,0 4-7 15,-3 0-7-15,2-3 9 0,1 4-4 16,-4-1 1-16,3 0 2 16,-5 5-1-16,0-2 0 15,7 0 1-15,-6 1 2 16,0 6 10-16,-4 2 0 0,0-5-6 15,0-5-5-15,4 8 10 16,0-7 1-16,4 1-1 16,1 0 2-16,-1 0-7 15,-5 0 7-15,0 4-4 16,2-1 8-16,-5 0-9 0,0 5 4 16,0 0-6-1,3 0 3-15,3 0 8 16,-3 0-3-1,-3 0-11-15,0 0 9 16,0 0-2-16,0 0 2 16,0 0 0-16,0 0-3 15,0 0-7-15,5 10 5 16,3-3 7 0,5 2-1-16,6 3-3 15,6 5-5-15,-1 2 4 16,4 7-3-16,2-2 13 15,-4 9-4-15,8 3-7 16,-5 3 3-16,-2 3 1 0,1-2 6 16,-2-2-5-16,-3-2 7 15,-1-3-16-15,-2-5 10 16,0-3 0-16,0-2-5 0,4-7 0 16,-3 1-2-16,-4-4 7 15,-6-1 0-15,1 1-4 16,-3-6 5-16,-1-7-1 0,-8 7-6 15,0-7 7 1,0 0-1-16,0 0 0 0,0 0 5 16,0 0 5-16,0-7-12 15,-17-5-5-15,-3-8 12 0,-3 0-12 16,-3-6 1-16,-2-2 2 16,-5-4 1-16,1 4-4 15,4 1 1-15,-1 4-3 16,4-1 6-16,2 0 0 0,-2 3 6 15,-3 2-15-15,3 3 4 16,-4-1-3-16,4-4 2 16,6 4 5-16,-2 5 1 0,1-4-7 15,4 4 7 1,0-6 0-16,4 4-2 0,0 0 0 16,-2 3 0-16,14-1 2 15,-11 3 2-15,11 1-2 16,-6 6-2-16,-3 2 0 15,9 0 4-15,0-5-8 16,0 5 3 0,0 0-2-16,0 0 2 15,0 0-5-15,12 11 8 0,10 14-6 16,17 12 7-16,4 8-5 16,11 2 4-16,-3 7-1 15,-1-1 1-15,-6-10 7 16,-6 0-9-16,-11-11 7 15,-6-7-2-15,-4-10 3 0,-5-1-4 16,-6-2 0-16,0-12 4 16,-6 0 10-16,0 0-9 15,0 0 0-15,0 0-16 0,-9-12-9 16,1-2-4-16,-4 2-16 16,3 5-69-16,9 3-84 15,-11 4-71-15,3 0-31 0,-9 0-55 16</inkml:trace>
  <inkml:trace contextRef="#ctx0" brushRef="#br0" timeOffset="57073.72">12600 9137 267 0,'-17'-4'196'15,"2"-3"-77"-15,-7 7-48 16,5 0-29-16,6 0 6 0,-1-5 9 15,0 5-1-15,4 0-9 16,8-3-12-16,0-1-8 16,0 4-6-16,0 0-2 15,0 0-2-15,0 0 3 0,0 0-1 16,0 0-3-16,3 0-4 16,5 0-7-16,1 0-4 15,11-5 9-15,8 1-2 16,66-12 14-1,-30 8-19-15,7-5 2 0,5 1 2 16,1 4-6-16,-4-4 1 16,0 0-1-16,1 0 7 15,-6-5-6-15,2 1-1 0,-5-4 5 16,1-1-4-16,-7 1 0 16,3 0 3-16,-2 1 0 15,1-4-8-15,-9 8 5 16,-1 3-1-16,-12 0 4 0,-2 3 0 15,-4 1 0-15,-6 0-1 16,11 0-1-16,6 0 2 16,10-4 5-16,11-4 2 0,11-9-3 15,6 6 9-15,3-6-5 16,-9 4-3-16,-3 5-1 16,-8 3-2-16,-3 6-5 15,-9-7 1-15,-4 7-2 16,-4-1-5-16,-5 3 6 15,0-3 2-15,-4 5-7 0,1-6 2 16,8 1 5-16,0-4-2 16,1 3-6-16,1-3 8 15,2 0-3-15,-8 5 0 0,-1-2-1 16,-8 2 1-16,-4-4 1 16,-3 9-2-16,-4-3 3 15,-5 5-1-15,4 0 1 16,5 0-5-16,1 0-1 15,-4-4 8-15,11-4-4 16,3 0 7-16,9 0-10 0,12-4 7 16,4 1-2-16,-1-2-3 15,2 0 0-15,-2 5 1 16,-2-4-3-16,-10 3 3 16,-4 2 3-16,-3 0-4 0,-1 2 0 15,3-4-3-15,-1 6 6 16,6-5 0-16,-5 0-8 15,5-5 5-15,5 1 1 0,-4-1 2 16,-2 5-5 0,-1 1 2-16,-1-2 2 0,-5 1-2 15,2-1 2-15,-3 6 2 16,4-1-9-16,-4-1 7 16,1 5-6-16,5 0 1 15,0-4 5-15,1 1 3 16,-4-7-12-16,0 8 13 0,-1-3-8 15,-10 1-1-15,-1 4 0 16,-7-4 10-16,-6 4-7 0,-1-4 4 16,-4 0-4-1,0 4-2-15,-3 0 5 0,-1 0-1 16,0 0-1-16,0-5 0 16,-5 1-5-16,6 2 1 15,-1-4 5-15,0 1 1 16,-5 3-9-16,2-3 13 0,-5 5-10 15,0 0 6 1,0 0 2-16,0 0-3 16,0 0-4-16,0 0 3 0,-8-5-1 15,-3-2-5-15,-6-5 5 16,-3 0-8-16,-5-4 5 16,-3-1-3-16,-4 1-1 15,-1-1-5-15,1 1 5 16,-1 0-1-16,1 3 5 0,-4 1 3 15,-1 0-2-15,3 5-3 16,-2 3 5-16,4-1 4 16,4 0-9-16,3 3 4 15,5-3 2-15,8-3 5 0,1 8-5 16,11 0 4-16,-8-5-5 16,8 2 0-16,0 3 3 15,0 0-2-15,0 0 1 16,0 0 0-16,0 0-7 0,0 0 2 15,0 0 1-15,0 0 0 16,8 0 1-16,6 0 1 16,6 10-3-16,6 8 2 15,2-2 1-15,5 5 1 16,2 3-3-16,7 0 3 0,-2 0-6 16,2 2 11-16,-8-2-7 15,6-1 2-15,-1 0 1 16,-4-8 0-16,-2 2-3 15,-4-5 4-15,-4-12-5 0,-11 12 5 16,-1-12-2 0,-4 12 1-16,-5-12-4 0,-4 7-1 15,0 2 7 1,0-1-5-16,0 1-1 16,0 3 3-16,-8 4-3 0,-5 7 5 15,-3 7 3-15,-7 2-2 16,-3 5-1-16,-2 0-7 15,0-10 6-15,-1 2-1 0,-1-4 2 16,4-5-1-16,4 0-3 16,7-7 2-16,4-2 1 15,-2-11 4-15,13 0 12 0,0 0 11 16,0 0 15-16,0 0 15 16,0 0 3-16,0 0-7 15,0 0-14-15,0 0-9 16,0 0-10-16,0-4-3 15,0-8-12-15,0-4-9 0,0-13 6 16,0-11-8-16,0-4 1 16,-13-10 8-16,5-3 3 15,-3-3-13-15,-3-1 5 16,3-6 0-16,-1-2 6 0,-1 5-8 16,6 8 2-16,-2 6-2 15,1 9-1-15,8 13 6 16,-8 8-3-16,8 4-3 15,0 4 0-15,0 2 0 16,0 7-5-16,0 0 6 16,0 3-1-16,0 0-1 0,0 0-7 15,0 0-3-15,0 0-8 16,0 0-18-16,0 6 3 16,0-6-19-16,0 10-27 0,0-10-41 15,-8 17-48-15,-4 2-52 16,0 10-87-16</inkml:trace>
  <inkml:trace contextRef="#ctx0" brushRef="#br0" timeOffset="59123.98">17448 13328 159 0,'-11'-12'220'0,"1"-5"-64"16,-1 4-47-16,-2-3-34 15,1 0 15-15,-3-2-3 16,-7-1-22-16,2-1-1 0,-2 3-5 16,-4 0-17-16,4 1-11 15,2 4-12-15,1 5-3 16,-5 7-5-16,-1 0-11 0,-7 12-3 15,-1 4 6-15,-3 8-3 16,-1 4-4-16,5 11 6 16,-1 4-2-16,2 14 1 0,-4 16 5 15,11 8-7-15,4 9 3 16,13 0 3-16,7 1-10 16,7-8 12-16,10 0 0 15,7-9-2-15,8-6-3 16,5-11 2-16,5-9-2 0,-3-7 1 15,2-9-1-15,-5-8-3 16,-4-12 1-16,-7-12 7 16,-5 0-6-16,-3 0 6 15,-4 0 2-15,-10-12-1 0,-3-7-3 16,0-9-8-16,0-6 16 16,-11 2-3-16,2 4 9 15,9 3-3-15,0 6-9 0,0-2-4 16,9-4 2-1,5-7-4-15,14-9 0 16,15 1-1-16,1-1 2 0,0 8-2 16,-2 10-2-16,-11 8 2 15,-6 15 10-15,-8 0 6 16,-8 23 4-16,-9 9-1 16,0 13-3-16,0 3-5 0,-9 2-7 15,9 2 2-15,0-3-6 16,0-5 4-16,9-2-2 15,5-6-2-15,3-3 5 16,7-9-5-16,3-4 0 16,3-7 7-16,2-13-9 15,4 0-2-15,5-9 6 0,-4 1 1 16,-4-4-7-16,-5-4 1 16,-3-1-3-16,-7-4 5 15,-1 6-4-15,-9 0 2 16,0 2-4-16,-8-1-16 0,0 2-46 15,0 1-50-15,0 3-55 16,-16 4-29-16,-1 4-21 16,7-5-50-16</inkml:trace>
  <inkml:trace contextRef="#ctx0" brushRef="#br0" timeOffset="59820.21">18224 13547 392 0,'-13'-37'222'0,"-7"9"-49"16,-4 3-68-16,0 4-26 15,-7 5-5-15,-4 4-15 16,2 8-18-16,1 4-15 0,-4 16-13 16,4 17-6-16,2 15-4 15,11 19 5-15,7 9-7 16,12 6-3-16,0-5-2 15,5-4 8-15,5-16-6 16,6-12 7-16,6-9-3 16,-4-10 2-16,4-15-1 15,3-11 4-15,-1-16-7 0,4-20 1 16,-4-18-7-16,-3-19-3 16,-7-12 2-16,-14-5 2 15,0 4 5-15,-14 18 11 0,2 11 24 16,-1 12 31-16,1 12 13 15,1 9-19-15,11 8-35 16,-9 11-12-16,9 14-5 16,3 27 4-16,11 22-6 15,5 23 2-15,10 8-2 0,2 1-5 16,10-13 2-16,-3-11-2 16,35 15 3-1,-35-62-9-15,-4-19 8 16,5-12-6-16,-8-24-26 0,1-25-21 15,-4-27-15-15,-3-24-17 16,-13-18 26-16,-12-8 23 16,0 0 17-16,-15 12 20 0,-10 16 39 15,0 20 38 1,1 21 10-16,2 20-20 0,8 12-37 16,3 17-24-16,1 17-2 15,10 14-8-15,0 25 1 16,0 26 2-16,13 23 1 0,1 18-4 15,11 11 2-15,4 7 5 16,4 1-6-16,-1-8 2 16,1-8-7-16,-1-12 4 0,-4-13 4 15,-3-16-2-15,0-17-6 16,-8-10-41-16,-7-14-35 16,3-12-49-16,-13-20-120 15,0-25-60-15,-13-24-34 16</inkml:trace>
  <inkml:trace contextRef="#ctx0" brushRef="#br0" timeOffset="60437.58">18330 13278 100 0,'-29'-12'257'0,"9"4"-79"0,7 4-71 16,13-3-48-16,0-4-28 15,13 4-13-15,16-1-3 16,10-5-9-16,12-3 0 0,5-4-1 15,4 0-5-15,1 0 3 16,-9-1-2-16,-1 4-1 16,-9 1 1-16,-4 4 1 15,-11 5 9-15,-1 2-7 0,-9 1 3 16,-6 1 3-16,1 3-10 16,-4 0 5-16,0 0-3 15,-4 0 0-15,0 0-1 0,1 0 3 16,-1 0-4-16,5 0 1 15,-1 0 2-15,-2 0-3 16,6 0 3-16,1-5-3 0,4-3 5 16,-1 0-5-1,0-5-2-15,-5 2 2 0,3-6 2 16,-6 1 0-16,0-6 1 16,-4 3 0-16,-4-2-1 0,0 5 1 15,0-3 7-15,-12 1 9 16,-5 6 0-16,1 1 3 15,0 2-6-15,-8 9-3 0,-4 0 0 16,-1 9-8-16,-8 2 0 16,1 8 1-16,-1 8 1 15,9 1 2-15,-1 13 13 0,8 4 6 16,11 3-6-16,10 6 7 16,10-6 11-16,11 1-1 15,14-1-11-15,12-7-6 16,5-3-5-16,10-10-5 15,0-12 3-15,1-8-1 0,-2-8-6 16,-5-5 2-16,-4-7-2 16,-9-4 5-16,-12-3 2 15,-1-7-8-15,-10 2 6 0,-5 0-12 16,-2 2 3-16,-10 7-2 16,-3 2-4-16,0 6-21 15,0 2-90-15,0 5-100 0,0 0-77 16,-16 12-59-1</inkml:trace>
  <inkml:trace contextRef="#ctx0" brushRef="#br0" timeOffset="65646.99">27164 9423 92 0,'-6'-12'247'0,"6"0"-15"16,0 0-24-16,0 2-37 15,0 3-23-15,0-14 205 16,0 5-152-16,-8 0-7 15,-5-4-40-15,1-8-107 16,-6-2-47-16,1-10 0 16,-13-5 0-16,-10-4 0 15,-9-8 0-15,-8-4 0 0,-8 0 0 16,-4-1 0-16,1-2 0 16,-6 0 0-16,6 2 0 15,-2 0 0-15,1 1 0 0,2 4 0 16,2 1 0-16,-3 3 0 15,0 5 0-15,-6 3 0 16,1 0 0-16,0 4 0 0,4 1 0 16,-4-1 0-1,0-4 0-15,-4 5 0 0,-1-2 0 16,1 0 0-16,6 7 0 16,-3 2 0-16,-1 5 0 15,-5-1 0-15,-4 10 0 16,-7-2 0-16,-7 4 0 0,-2 1 0 15,1 1 0-15,3-1 0 16,-2-1 0-16,1 0 0 16,0-3 0-16,2-1 0 0,1 1 0 15,7-4 0 1,5-1 0-16,3 4 0 16,5 0 0-16,4 2 0 0,-1-1 0 15,-2 2 0-15,-1 2 0 16,-8 4 0-16,-8 12 0 15,-12 0 0-15,-8 0 0 0,-10 0 0 16,-7 0 0-16,-3 0 0 16,-9-2 0-16,-6-8 0 15,-6 3 0-15,4-6 0 16,2 0 0-16,-1-2 0 0,4-1 0 16,3 0 0-16,2-7 0 15,-6 4 0-15,-2-6 0 0,-10 5 0 16,-5-4 0-16,2-4 0 15,5 0 0-15,-2-1 0 16,1 1 0-16,9-1 0 16,6 4 0-16,9 1 0 15,8 1 0-15,4 0 0 0,4 7 0 16,5 5 0-16,-2-1 0 16,7-1 0-16,-7 6 0 0,-1-7 0 15,-5 7 0-15,-2-5 0 16,-3 0 0-16,-1-5 0 15,-2 5 0-15,0-5 0 0,-1 1 0 16,-1 0 0 0,10-2 0-16,4 3 0 0,-2 3 0 15,2-5 0-15,-6 5 0 16,-3 4 0-16,-3 0 0 16,-12 0 0-16,-5 0 0 0,-9 0 0 15,1 0 0-15,-8-1 0 16,-5 6 0-16,5-1 0 15,8 4 0-15,3 0 0 0,11 0 0 16,-5 0 0-16,8 0 0 16,-6 0 0-16,-5 12 0 15,-8 0 0-15,-7 4 0 0,-2 0 0 16,-14 4 0-16,-3 5 0 16,-1 5 0-16,-1 1 0 15,1 2 0-15,5 0 0 16,-4 0 0-16,-9-1 0 0,-12 5 0 15,1-1 0-15,-2-1 0 16,5 3 0-16,8-5 0 16,12 3 0-16,14-3 0 0,6-2 0 15,14-2 0-15,5 0 0 16,11 4 0-16,0-1 0 16,-5 1 0-16,-5 4 0 0,-2-1 0 15,-6 5 0-15,2 0 0 16,-3 0 0-16,-1-1 0 15,-6 5 0-15,9 0 0 16,3-4 0-16,6-1 0 16,3 1 0-16,0 3 0 0,0 2 0 15,0 3 0-15,-8-1 0 16,1 2 0-16,-6-3 0 16,-2 3 0-16,-2-2 0 15,0 6 0-15,-2-6 0 0,2 2 0 16,8-2 0-16,6 6 0 15,8-6 0-15,7 1 0 16,4 0 0-16,8 1 0 16,1-3 0-16,3 2 0 15,5 0 0-15,4-5 0 16,3 5 0-16,0 0 0 0,-3 0 0 16,4 3 0-16,-1 3 0 15,1 2 0-15,-3 3 0 16,2 9 0-16,-3 4 0 15,4 10 0-15,-1-2 0 16,5 0 0-16,-2-1 0 16,11 3 0-16,-1-2 0 15,7 0 0-15,5-7 0 16,8-5 0-16,4-3 0 0,10-2 0 16,3-2 0-16,1-2 0 15,13-2 0 1,-4-5 0-16,2-1 0 15,4 1 0-15,2 1 0 0,-1-1 0 16,-1 3 0-16,-5 6 0 16,-4 2 0-16,-3 1 0 15,0-4 0-15,2 1 0 16,11 2 0-16,-1 2 0 16,3 3 0-16,4 7 0 15,6 11 0-15,-2 7 0 16,1-1 0-16,0 1 0 15,0 0 0-15,4-2 0 16,0-6 0-16,8-1 0 16,0-2 0-16,0-7 0 15,0 2 0-15,0 3 0 16,3 0 0-16,10 9 0 0,4 4 0 16,-1 4 0-16,3 4 0 15,3 4 0-15,-3 0 0 16,5-2 0-16,1 11 0 15,0 8 0-15,2-6 0 16,6-3 0-16,-1 4 0 16,6 1 0-16,2-2 0 15,5 1 0-15,-2 2 0 16,11 0 0-16,3-2 0 16,4 0 0-16,4-4 0 15,8-1 0-15,9 2 0 16,2-5 0-16,9-5 0 15,5-2 0-15,4-1 0 0,-1-5 0 16,1 1 0-16,0-4 0 16,2-1 0-16,2-3 0 15,-5 0 0-15,2-1 0 16,-2-4 0-16,-3 1 0 16,-1-1 0-16,-1 0 0 15,8 1 0-15,-7-4 0 16,4 0 0-16,-1-6 0 0,10-2 0 15,9-6 0-15,3-2 0 16,-1-5 0-16,1 0 0 16,1-4 0-16,-7-5 0 15,-1-2 0-15,-6-1 0 0,-3-6 0 16,-6 3 0-16,-2-1 0 16,-3-4 0-16,-11-1 0 15,-2 1 0-15,-6 9 0 0,1-2 0 16,1 5 0-16,4 0 0 15,3-1 0-15,1 0 0 16,1-2 0-16,12-6 0 16,6-2 0-16,10 0 0 15,5-6 0-15,3-3 0 16,2-5 0-16,-3 1 0 0,1-1 0 16,-7 1 0-16,-2-5 0 15,-4 0 0-15,0 0 0 16,0-3 0-16,-2 0 0 15,3-9 0-15,2 0 0 0,1 0 0 16,8 0 0-16,0 0 0 16,8-3 0-16,4-2 0 15,4-7 0-15,0 12 0 16,3-3 0-16,-2-1 0 16,-1-8 0-16,1 9 0 15,-11-2 0-15,2-7 0 0,-3 8 0 16,-1-8 0-16,3 0 0 15,6 0 0-15,3 0 0 16,4 0 0-16,5-8 0 0,3-4 0 16,0 0 0-16,-9 1 0 15,0-3 0-15,-8 2 0 16,-9 4 0-16,-10-1 0 16,-8-3 0-16,-6 0 0 15,-5 0 0-15,3-3 0 16,3-6 0-16,3-4 0 0,7 1 0 15,4-5 0-15,-2 1 0 16,4 5 0-16,1 0 0 16,-4 4 0-16,-1-1 0 15,-3 0 0-15,-1-1 0 0,2 0 0 16,-7 1 0-16,2-1 0 16,-5 2 0-16,1-2 0 15,0 1 0-15,8-1 0 0,3-3 0 16,11-4 0-1,4-5 0-15,11 0 0 0,6-3 0 16,15-6 0-16,1 1 0 0,10-3 0 16,0-4 0-1,-5-2 0-15,-8-2 0 0,-5 2 0 16,2-3 0-16,5 6 0 16,1-7 0-16,5 1 0 15,2-1 0-15,1 3 0 0,-3-3 0 16,-2 1 0-16,-5 1 0 15,-13-5 0-15,-8-1 0 16,-10 6 0-16,-6-2 0 0,-11 2 0 16,-13-1 0-16,-5 0 0 15,-8-5 0-15,1 1 0 16,-5 0 0-16,1 0 0 16,0-2 0-16,-3-3 0 15,6-3 0-15,9-1 0 0,1 6 0 16,-4-6 0-16,2 2 0 15,6-2 0-15,-3 1 0 16,-3 4 0-16,2 0 0 0,-6-1 0 16,-2 6 0-16,-4-1 0 15,-2 0 0-15,-3 0 0 16,-9 3 0-16,-4 6 0 0,0-2 0 16,1 3 0-1,-4-3 0-15,3 1 0 0,-2 1 0 16,2-5 0-16,0 0 0 15,-1 0 0-15,1 0 0 16,5 1 0-16,-1-9 0 16,-1-6 0-16,5-2 0 0,6-5 0 15,-3 3 0-15,6-8 0 16,-2-1 0-16,2-1 0 16,-4 3 0-16,-6 0 0 0,-2 1 0 15,-6 4 0-15,-4 4 0 16,-3 4 0-16,2-1 0 15,-2 5 0-15,-1-3 0 0,1 2 0 16,-1 2 0-16,-2-2 0 16,-10 1 0-16,-3 3 0 15,-1-1 0-15,-4-3 0 16,-3 1 0-16,-4-4 0 16,-6 3 0-16,3-1 0 0,-1 1 0 15,-6-4 0-15,1 4 0 16,1 2 0-16,-5 3 0 15,-1 3 0-15,2 2 0 0,4-1 0 16,-2 1 0-16,2 2 0 16,0 3 0-16,-1-7 0 15,-1 5 0-15,3-1 0 16,-7 3 0-16,2-3 0 16,-4 2 0-16,-6 4 0 15,1-2 0-15,-5 6 0 0,2 2 0 16,8-26 0-1,-9 27 0-15,25-74 0 32,-18 76 0-32,6-2 0 0,-1 4 0 15,0 5 0-15,0-5 0 16,-5 5 0-16,3 3 0 16,-2 0 0-16,0 1 0 0,1 1 0 15,-2 1 0-15,1-2 0 16,4 1 0-16,-3 1 0 15,0-2 0-15,-1 1 0 16,2-2 0-16,4 0 0 0,-2 1 0 16,1-5 0-16,-6 4 0 15,6-3 0-15,-6-2 0 16,7 7 0-16,-7-5 0 0,0-2 0 16,3 2 0-16,2 0 0 15,16-41 0 1,-15 33 0-16,-1-2 0 15,0 2 0-15,0-1 0 16,1 1 0-16,-3-5 0 16,4 1 0-16,-6 2 0 0,1 2 0 15,0 0 0-15,-7-6 0 16,3 6 0-16,-1 0 0 16,0-1 0-16,0-4 0 0,1-1 0 15,-1 1 0-15,-4 1 0 16,-1 0 0-16,6-1 0 15,-9 1 0-15,0-1 0 16,0 1 0-16,5-2 0 16,-2 1 0-16,-3 1 0 0,3 0 0 15,2-2 0-15,-2 5 0 16,-3 9 0-16,0 4 0 16,0 5 0-16,0 2 0 15,0 0 0-15,0 1 0 0,0 4 0 16,0 0 0-16,0 2 0 15,0 2 0-15,0 1 0 16,0-1 0-16,0 0 0 0,0-1 0 16,0-3 0-16,0 0 0 15,0-5 0-15,0 1 0 16,0 0 0-16,0 4 0 16,0 0 0-16,-8 4 0 15,8 3 0-15,0 2 0 0,0-2 0 16,0 3 0-1,0-8 0-15,0 2 0 16,0 1 0-16,0-2 0 0,0 4 0 16,0 2 0-16,0-1 0 15,0 0 0-15,0 0 0 47,0 0 0-31,0-13 0-16,0 12 0 15,0-2 0-15,0-2 0 16,0-3 0-16,0 5 0 16,-6-2 0-16,6 2 0 15,-9 1 0-15,9 0 0 16,0-4 0-16,0 7 0 0,0-2 0 16,0 1 0-16,0 1 0 15,0-6 0-15,0 5 0 16,0 1 0-16,-8 3 0 0,0 0 0 15,0 0 0 17,-5 11 0-32,0 1-5 15,5 1-490 1,8-2-16-16,0-1 37 0</inkml:trace>
  <inkml:trace contextRef="#ctx0" brushRef="#br0" timeOffset="66404.59">27645 4163 464 0,'0'-12'369'16,"0"4"-47"-16,0 0-99 0,0 4-25 15,0 1 22-15,0-1 17 16,-8 4-223-16,8 11-14 31,0 17 0-31,0 25 0 16,-9 28 0 0,0 21 0-16,-2 21 0 0,-1 11 0 15,-4 4 0-15,-1 9 0 16,2 9 0-16,-5-6 0 15,3-15 0-15,4-18 0 16,6-20 0-16,7-24 0 0,-8-16 0 16,8-15 0-16,0-14 0 15,0-12 0-15,0-39-308 16,0-27-250-16,0-27 29 16</inkml:trace>
  <inkml:trace contextRef="#ctx0" brushRef="#br0" timeOffset="67471.91">27580 4135 16 0,'-13'0'57'0,"13"-7"87"16,0-2 46-16,0 1-49 16,0 4-36-16,0 4-30 15,0 0 4-15,0 0 7 0,0 0-6 16,0 0-20-16,0 0-22 15,0-6-11-15,10 4-2 16,14-6-6-16,16-1-5 16,11 1-2-16,23-5-2 0,20 2-9 15,10-1-1-15,15 0 0 16,7-1 1-16,-4 0 3 16,-12 6-4-16,-16-1-2 15,-21-1 2-15,-16 5 2 16,-18 1-1-16,-10 3 7 15,-9 0 18-15,-9 0 11 16,-3 0 4-16,-2 0-1 16,-6 0 3-16,0 0 23 0,0 0 22 15,0 0 26-15,0 0 27 16,0-5 8-16,0 5-40 16,0-4-109-16,0 1 0 15,0 15 0 32,0 7 0-31,0 22 0-16,8 16 0 0,4 20 0 15,0 22 0-15,-4 10 0 16,0 9 0-16,4 4 0 16,4 0 0-16,2 0 0 15,1 1 0-15,6-4 0 0,-5-10 0 16,6-12 0-16,-9-6 0 15,0-15 0-15,0-14 0 16,-3-14 0-16,-6-10 0 16,-5-15 0-16,0-2 0 15,-3-5 0-15,0 0 0 16,0-3 0-16,0-5 0 16,0-1 0-1,0-14 0 1,0-1 0-1,-11-1 0-15,-10-2 0 16,-4-2 0-16,-11 1 0 16,-12 3 0-16,-14 9 0 0,-12 0 0 15,-9 9 0-15,-15 7 0 16,-9 4 0-16,-10 4 0 16,-4 1 0-16,2 4 0 15,10-5 0-15,16-3 0 16,7-5 0-16,12-3 0 15,9-5 0-15,14-8 0 16,11 0 0-16,10 0 0 0,10 0 0 16,3 0 0-16,6 0 0 15,3 0 0-15,-1 0 0 32,1 0 0-17</inkml:trace>
  <inkml:trace contextRef="#ctx0" brushRef="#br0" timeOffset="67587">27503 5858 1781 0,'0'0'-397'0,"3"0"-3"15,2 0 33-15,-5 7 84 16</inkml:trace>
  <inkml:trace contextRef="#ctx0" brushRef="#br0" timeOffset="67863.69">27534 5865 136 0,'5'0'262'16,"-1"-3"-17"-16,1-6-18 16,-2 6-31-16,-3-2 5 15,0-3 35-15,0-1 23 16,0 2-17-16,0 7-199 0,0 7-43 31,0 18 0-31,0 23 0 16,-12 34 0-16,-4 32 0 0,-9 24 0 15,1 14 0-15,-4 2 0 16,-1 5 0-16,-1-9 0 16,5-3 0-16,-1-13 0 0,6-12 0 15,4-23 0-15,4-18 0 16,-1-25 0-16,13-15 0 15,0-20 0-15,0-38-273 16,0-33-314 0,5-18 41-16</inkml:trace>
  <inkml:trace contextRef="#ctx0" brushRef="#br0" timeOffset="68411.19">28067 5653 110 0,'0'-16'211'16,"0"4"-25"-16,-8-1-24 15,8 7-27-15,-8 1-18 16,8 0 10-16,0 5 28 15,0 0-11-15,0 0-22 0,0 0-17 16,0 0-38-16,0 0-26 16,0 0-9-16,0 26 19 15,0 14 54-15,8 20 45 16,4 30-123-16,0 24-27 16,1 22 0-16,4 5 0 15,-8-3 0-15,9-7 0 16,-5-14 0-16,-1-15 0 0,1-16 0 15,-7-20 0-15,3-18 0 16,-6-15 0-16,2-10 0 16,-5-11 0-16,0-31 0 15,0-19-385 1,0-9-112-16,8-15 26 16</inkml:trace>
  <inkml:trace contextRef="#ctx0" brushRef="#br0" timeOffset="68689.86">28647 5779 244 0,'-11'-28'283'0,"3"3"-63"0,8 6-95 15,-12 6-32-15,12 6 23 16,-13 2 43-16,13 1 11 16,-11 4-5-16,11 0-2 15,-14 0-11-15,14 0 3 16,-7 0-153-16</inkml:trace>
  <inkml:trace contextRef="#ctx0" brushRef="#br0" timeOffset="68947.14">28571 5691 2047 0,'7'19'0'0,"10"14"0"16,11 17 0-16,9 7 0 15,2 12 0-15,12 7 0 0,1 10 0 16,5 4 0-16,0 3 0 16,-3-4 0-16,-3-3 0 15,2-9 0-15,-7-4 0 16,-6-11 0-16,-4-13 0 15,-8-13 0-15,-10-12 0 16,-7-3 0-16,-3-9 0 0,-5-4 0 16,-3-12 0 31,0-7 0-32,-14-10 0-15,-8-8-264 16,-2-11-503-16</inkml:trace>
  <inkml:trace contextRef="#ctx0" brushRef="#br0" timeOffset="70523.24">27409 8023 124 0,'0'-17'208'16,"0"1"-50"-16,-13 5-40 15,1 1-46-15,1 8-32 16,0-9-11-16,-3 4-13 0,2 0-5 15,-2 2-5-15,5 1 4 16,1 4-3-16,8 0 9 16,-14 0 12-16,6 0 4 15,0 0 4-15,0 0-7 16,0 13-9-16,-5-3-4 0,2 13 8 16,-6 4 5-16,-4 10-2 15,2 7-5-15,2 6-11 16,3-6-1-16,-4-2-3 0,10-6-5 15,8-3 2-15,0-9-3 16,0-9 4-16,0-2 0 16,4-1-3-16,4-12 1 0,0 0-1 15,1 0-3-15,2 0 5 16,0 0-3-16,6 0 1 16,1-2-2-16,-2-3 3 15,4-4-2-15,4 6 3 0,0-5-8 16,1 0 5-16,3-2-2 15,1 3-2-15,-6 7 7 16,3 0-2-16,-7 0 7 0,-2 0-2 16,-6 7 12-16,3 6 2 15,-6 3 3-15,-4 0 16 16,-1 9 9-16,-3 0-9 16,0 3-9-16,0 0-13 15,-12-3-2-15,0-4-11 0,-1-2 8 16,1-3-1-16,-3-3 1 15,-6-1 8-15,1-12 37 16,-3 0 30-16,1 9 20 0,2-9-12 16,0 0-30-16,3 0-19 15,6 0-15-15,-2 0-11 16,13 0 0-16,-8 0-2 0,8 0-9 16,-8 0-10-16,8-9 0 46,-8 9 0-30</inkml:trace>
  <inkml:trace contextRef="#ctx0" brushRef="#br0" timeOffset="70578.49">27243 8565 2047 0,'3'-5'-246'16,"2"5"-195"-16,3-4-46 15,0-1 57-15</inkml:trace>
  <inkml:trace contextRef="#ctx0" brushRef="#br0" timeOffset="71607.99">29547 7204 371 0,'0'-7'276'0,"0"-1"-14"15,-9 2-71-15,9 6-6 16,-8-3 13-16,8 3 25 16,-9 0-23-16,9 0-80 15,0 0-99-15,0 19-21 16,0 15 0-16,4 16 0 16,4 14 0-16,6 10 0 0,-5-2 0 15,-1-11 0-15,0-7 0 16,2-10 0-16,-2-10 0 15,-4-10 0-15,-4-7 0 16,0-10 0-16,0-25 0 16,0-17 0-1,0-31 0-15,0-11 0 16,0-7 0-16,-8 1 0 16,-6 9 0-16,6 10 0 15,-3 11 0-15,-1 13 0 0,12 7 0 16,-8 12 0-1,8 6 0-15,-8 2 0 16,8 4 0-16,0 1 0 0,0 6 0 16,13 2 0-1,10 0 0-15,14 0 0 16,2 0 0-16,7 15 0 16,3 5 0-16,-2 8 0 0,1 5 0 15,-14 3 0-15,-4 5 0 16,-10 4 0-16,-17 4 0 15,-3 9 0-15,-19-1 0 16,-15 4 0-16,-6-5 0 16,-2-7 0-16,-1-4 0 15,3-8 0-15,3-8 0 16,4-5 0-16,9-8 0 16,0-4 0-16,2-12 0 0,7 0 0 15,4 0 0-15,2 0 0 16,0-12 0-1,9-4-22-15,0-5-345 16,0-3-70-16,-13-5-22 0</inkml:trace>
  <inkml:trace contextRef="#ctx0" brushRef="#br0" timeOffset="72878.23">28291 7396 23 0,'0'-13'77'16,"0"1"105"-16,0 5-13 15,0-3-34-15,0 3-29 16,0 1-28-16,0 4 1 16,0-3-2-16,0 5 0 0,0 0-15 15,0 0-2-15,-8 0-8 16,8 0 9-16,0 0 2 16,0 0-8-16,-9 0-6 0,9 0-8 15,-8 0 2-15,8 0 4 16,0 0-2-16,-8 0 28 15,-1 0-7-15,1 0-17 16,8 0-10-16,-11 0-16 0,-2 0-1 16,5 13-5-16,-5 4-9 15,1 2 2-15,-2 19 3 16,-8 9 4-16,1 19 10 16,7 8-6-16,-3 4 11 15,9-2-9-15,8 2 3 16,0-2-26-16,0-6 0 0,0-4 0 15,8-14 0-15,4-11 0 16,-1-7 0-16,10-15 0 16,1-6 0-16,0-13 0 15,3 0 0-15,4-9 0 0,-6-8 0 16,3-7 0-16,-7-8 0 16,-2-5 0-16,-6-3 0 15,-3-1 0-15,-8 4 0 16,0 9 0-16,0 3 0 15,0 9 0-15,-16 4 0 16,5 0 0-16,-6 3 0 0,-4 1 0 16,2 0 0-16,-1 4 0 15,-1 4 0-15,5 0 0 16,2 0 0-16,6 0 0 16,8-4 0-1,0-1 0-15,0 2 0 0,8-1 0 16,6 4 0-16,2-5 0 15,5-2 0-15,2-2-8 16,11 0 0-16,2 2 6 16,1-1-11-16,-4 0 0 15,-2-1 0-15,-5 1 1 16,-3 4 7-16,-2-3-3 0,-5 2 8 16,-4 1 0-16,-4-4 8 15,-8 8-2-15,0-4 0 16,0-1 4-16,0 5-5 15,0-2-2-15,0-3 8 0,3 5-16 16,-3 0 7-16,5 0 6 16,-5 0 8-16,0 0-4 15,0 16-12 32,-8 1 0-47,8 11 0 16,0 8 0-16,0 9 0 0,0 4 0 15,3 0 0-15,10-5 0 16,8-2 0-16,4-10 0 16,3-3 0-16,9-13 0 15,2-4 0-15,4-12 0 0,0-4 0 16,1-8 0-16,5-12 0 16,0-5 0-16,-3 1 0 15,-11-1 0-15,-7 4 0 16,-8 8 0-16,-3 4 0 15,-4 6 0-15,-6 4 0 16</inkml:trace>
  <inkml:trace contextRef="#ctx0" brushRef="#br0" timeOffset="72911.14">29098 7942 1911 0,'-11'-5'-639'0,"-7"-3"69"0</inkml:trace>
  <inkml:trace contextRef="#ctx0" brushRef="#br0" timeOffset="77369.78">28717 9261 294 0,'-27'8'281'15,"5"-8"-57"-15,1 7-91 16,10-7-55-16,3 0 13 15,8 0 22-15,0 9 6 16,0-9-15-16,0 0-28 16,3 0-35-16,9 0-8 0,10 0 3 15,12 0 18-15,17-5 31 16,17-6 12-16,19-6-9 16,9-4-2-16,9-6-72 0,5-6-14 15,3-8 0-15,-3-3 0 16,1-9 0-16,2-9 0 15,3-16 0-15,8-10 0 16,-3-19 0-16,1-14 0 16,0-22 0-16,-4-16 0 15,-8-4 0-15,-9 0 0 16,-12 10 0-16,-12 5 0 16,-7 13 0-16,-18 9 0 0,-8 7 0 15,-6 6 0-15,-11-1 0 16,-7 1 0-16,-3-6 0 15,0-3 0-15,-5-4 0 16,1-3 0-16,-5-6 0 16,-1 0 0-16,-2 1 0 0,-5 3 0 15,0 2 0 1,0 7 0-16,-12 8 0 16,-4 4 0-16,-6 4 0 15,1 3 0-15,2 6 0 0,-5 0 0 16,-1-5 0-16,-5-5 0 15,3-2 0-15,-4-5 0 16,-7 1 0-16,-2-3 0 16,-1 7 0-16,-8 7 0 15,-5 5 0-15,-2 0 0 16,-13-1 0-16,-7-4 0 16,-6 4 0-16,-3 4 0 0,0 5 0 15,4 7 0-15,4 5 0 16,7 4 0-16,2 4 0 15,-6 7 0 1,-2 2 0-16,-10 3 0 16,-4 3 0-16,-11 9 0 0,-10 9 0 15,-4 1 0-15,-7 1 0 16,-11 10 0-16,0 3 0 16,-9 5 0-16,-4 8 0 15,0 4 0-15,3 4 0 16,10 0 0-16,15 0 0 15,13 7 0-15,3 2 0 16,13 3 0-16,4 0 0 16,7 5 0-16,2-1 0 0,2 5 0 15,-3 4 0-15,-1 2 0 16,-6 5 0 0,-4 6 0-16,-10 7 0 0,-5 0 0 15,2-2 0-15,4 2 0 16,2 0 0-16,7 0 0 15,6 3 0-15,9 6 0 16,2 4 0-16,-3 5 0 16,4 7 0-16,5-3 0 0,8 1 0 15,4 5 0-15,5-1 0 16,2 2 0-16,7-5 0 16,2-3 0-16,5-4 0 15,-1-6 0-15,5 1 0 16,-1-1 0-16,1 1 0 15,3-2 0-15,4-8 0 0,5 2 0 16,1-1 0-16,2 6 0 16,2 3 0-16,2 1 0 15,0-2 0-15,1 4 0 0,8-3 0 16,-9 1 0-16,9 3 0 16,0-4 0-16,0 4 0 15,0 4 0-15,0 8 0 0,9 5 0 16,-1 12 0-16,5 8 0 15,0 7 0-15,-2 4 0 16,-3-2 0-16,1-10 0 16,-6-11 0-16,5-8 0 15,0-14 0-15,1-7 0 16,3-8 0-16,2-5 0 0,-6 0 0 16,-2-2 0-16,7-5 0 15,-5-4 0-15,0-2 0 16,0-1 0-16,-4-5 0 0,6 2 0 15,-2 3 0-15,0-6 0 16,0 0 0-16,-1-3 0 16,1 3 0-16,-5 1 0 0,2-2 0 15,3 2 0 1,1 4 0-16,-1 2 0 0,1-2 0 16,1 28 0-1,-5-32 0-15,-2 0 0 16,2-5 0-16,-2-1 0 0,2-2 0 15,-2 0 0-15,3-1 0 16,-3 3 0-16,6-2 0 16,-5 4 0-16,0-1 0 0,4-4 0 15,1 5 0-15,-3-5 0 16,2 4 0-16,0 1 0 16,1 0 0-16,-1-1 0 15,-4-1 0-15,4 2 0 0,1 3 0 16,4 0 0-16,-5 1 0 15,-1 0 0-15,4 3 0 16,2 1 0-16,0 4 0 16,3-2 0-16,-1 3 0 15,1-2 0-15,2 0 0 0,-6-2 0 16,1-2 0-16,-2-4 0 16,0 1 0-16,3 0 0 15,-6-7 0-15,-1 4 0 0,7 2 0 16,14 20 0-1,-17-19 0-15,2 0 0 16,0 4 0-16,-2-1 0 16,3 1 0-16,-8-2 0 15,5-1 0-15,3-3 0 0,-2 2 0 16,2 0 0-16,-6-6 0 16,-2-2 0-16,2 0 0 15,-5-1 0-15,6 1 0 0,-1-3 0 16,5 3 0-16,-4 0 0 15,-2-1 0-15,4 1 0 16,-2-1 0-16,-1 1 0 16,0-5 0-16,0 4 0 0,2-4 0 15,-2 1 0-15,0-3 0 16,0-1 0-16,1-9 0 16,-3 14 0-16,2-7 0 15,0 0 0-15,1 2 0 0,-1 3 0 16,1-4 0-16,0 1 0 15,-1-2 0-15,0 3 0 16,0-10 0-16,-1 7 0 0,1 1 0 16,0-8 0-16,-4 13 0 15,0-13 0-15,1 7 0 16,-1-7 0-16,5 9 0 0,-6-9 0 16,3 12 0-16,3-12 0 15,-1 13 0-15,0-13 0 16,5 12 0-16,-4-5 0 15,-1 2 0-15,4-9 0 0,-3 11 0 16,-3-11 0-16,7 8 0 16,-1-8 0-16,0 9 0 15,-4-9 0-15,1 12 0 0,-1-4 0 16,0 1 0-16,0-9 0 16,-4 11 0-16,4-11 0 15,-4 13 0-15,4-13 0 0,0 11 0 16,1-11 0-16,-1 10 0 15,0-3 0-15,1-7 0 16,-3 13 0-16,-1-5 0 16,3-8 0-16,-5 8 0 0,2-8 0 15,0 7 0-15,-1-7 0 16,4 0 0-16,-4 0 0 16,4 9 0-16,-1-9 0 0,1 7 0 15,-3-7 0-15,3 10 0 16,-5-3 0-16,3-7 0 15,2 8 0-15,-4-8 0 0,0 0 0 16,0 0 0-16,-1 9 0 16,6-1 0-16,-1-8 0 15,0 8 0-15,0-1 0 16,-4-7 0-16,4 10 0 0,0-10 0 16,4 7 0-16,-3 2 0 15,-1-9 0-15,0 8 0 16,1-1 0-16,-1-7 0 0,3 9 0 15,-3-9 0-15,1 8 0 16,3 1 0-16,-4-9 0 16,1 12 0-16,-1-12 0 0,-2 7 0 15,2-7 0-15,1 0 0 16,0 9 0-16,3-9 0 16,-2 12 0-16,-4-12 0 15,2 11 0-15,0-11 0 0,1 8 0 16,-1-8 0-16,0 0 0 15,0 10 0-15,0-3 0 16,0-7 0-16,5 12 0 0,-1-3 0 16,-1-9 0-16,2 12 0 15,-5-12 0-15,0 12 0 16,6-12 0-16,-6 12 0 0,0-12 0 16,-2 10 0-16,3-3 0 15,3-7 0-15,0 12 0 16,1-3 0-16,-5-2 0 0,-2-7 0 15,2 8 0-15,1-8 0 16,-1 8 0-16,1-1 0 16,0-7 0-16,-1 11 0 15,0-11 0-15,0 7 0 0,-5-7 0 16,6 9 0-16,-1-9 0 16,0 7 0-16,1 1 0 15,-1-8 0-15,4 13 0 0,-4-13 0 16,1 7 0-16,-1-7 0 15,-5 0 0-15,5 0 0 16,-4 8 0-16,1-8 0 0,2 13 0 16,1-13 0-16,0 13 0 15,6-13 0-15,-3 12 0 16,1-12 0-16,-1 0 0 16,2 0 0-16,0 7 0 15,-5-7 0-15,0 9 0 0,-1-9 0 16,-2 0 0-16,-5 7 0 15,3-7 0 1,2 0 0-16,3 0 0 0,1 0 0 16,-1 0 0-16,4 10 0 15,0-10 0-15,4 7 0 16,-5-7 0-16,3 13 0 16,1-13 0-16,-1 0 0 0,-3 8 0 15,1 0 0-15,1-8 0 16,-2 0 0-16,7 7 0 15,-7 2 0-15,3-9 0 16,-5 7 0-16,5-7 0 0,-6 0 0 16,0 0 0-16,0 0 0 15,5 10 0-15,1-10 0 16,8 7 0-16,-1-7 0 0,-2 8 0 16,6-8 0-16,-5 0 0 15,5 0 0-15,-5 0 0 16,0 13 0-16,-3-13 0 15,0 8 0-15,-3-8 0 16,-2 9 0-16,1-9 0 16,0 0 0-16,3 0 0 0,-1 0 0 15,6 0 0-15,0 0 0 16,-1 0 0-16,-4 0 0 16,1 0 0-16,-2 0 0 0,-1 0 0 15,-3 0 0-15,-3 0 0 16,0 0 0-16,-4 0 0 15,-1 0 0-15,6 0 0 16,-5 0 0-16,4 0 0 16,-3 0 0-16,3 0 0 0,-3 0 0 15,-2 0 0-15,2 0 0 16,-2 0 0 31,0 0 0-47,1 0 0 15,4 0 0-15,-3 0 0 16,-2 0 0-16,2 0 0 31,-2 0 0-31,2 0 0 16,0 8 0-16,3-8 0 0,0 0 0 16,4 0 0-16,-4 7 0 15,0-7 0-15,0 0 0 16,1 0 0-16,-6 0 0 15</inkml:trace>
  <inkml:trace contextRef="#ctx0" brushRef="#br0" timeOffset="77659.28">28557 9276 2047 0,'-11'0'0'16,"0"0"0"-16,-6 0-370 16,-9 0-271-16,2-7 125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19:49.833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15585 8344 529 0,'-14'-40'205'0,"3"4"-85"16,3 3-52-16,0 4 11 0,8 8 53 16,-8 4 13-16,8 10-15 15,-8 2-39-15,8 5-39 16,-9 0-31-16,9 23-10 0,-8 16 5 15,8 30 28-15,-8 37 31 16,-6 28 16-16,-1 20-16 16,-5 14-21-16,-1 7 3 0,2 0-24 15,-3-4-14-15,3-16-19 16,2-17 0-16,6-20 0 16,-2-25 0-16,5-19 0 15,8-22 0-15,-8-11 0 0,8-16 0 16,0-13 0-16,-8-12-139 15,-4-21-165-15,-1-15-55 16,1-16 13-16,0-17-27 0</inkml:trace>
  <inkml:trace contextRef="#ctx0" brushRef="#br0" timeOffset="862.09">15463 8458 213 0,'-14'-12'202'15,"3"0"-57"-15,-1 3-54 0,0 2-37 16,4 2 11-16,8 2-1 15,0 3-11-15,0-4-15 16,0 4-21-16,16 0-6 0,11 0-2 16,22-5 6-16,32-7-5 15,38-4 0-15,31-3-4 16,11-6-13-16,6 4 8 16,-12 0 0-16,-14 2-1 0,-10 2-5 15,-21 5 2-15,-24 3-5 16,-22 2 6-16,-14 2 7 15,-18 5-2-15,-7 0 12 0,-11 0 16 16,-5 0 105 0,-9 0-43-16,0 0 1 15,0 0 1-15,0 0-1 0,0 0-15 16,0 0-9-16,0 0-13 16,0 0-20-16,0 0-19 15,0 0-11-15,4 12 2 16,5 21 0-16,3 25 52 15,-1 14-13-15,6 22-16 0,4 12 8 16,1 11-6-16,3 6-34 16,0 3 0-16,-1-4 0 0,1 1 0 15,-1-2 0-15,-3-11 0 16,-1-14 0-16,-4-16 0 16,-3-24 0-16,-5-10 0 0,0-18 0 15,0-8 0-15,-8-12 0 16,0-25 0-1,-12-4 0 1,0 3 0-16,-6-3 0 16,-2-4 0-16,-3 4 0 0,-2 2 0 15,-3 3 0-15,-4-1 0 16,-9 0 0-16,-8 5 0 16,-8 0 0-16,-12 3 0 0,-12 7 0 15,-17 2 0-15,-10 11 0 16,-13 1 0-16,-12 9 0 15,0 4 0-15,0 3 0 0,-3 0 0 16,15 5 0-16,11-5 0 16,14 5 0-16,6-5 0 15,9-3 0-15,16-1 0 0,7-7 0 16,18-5 0 0,7-1 0-16,9-11 0 0,7 8 0 15,6-8 0-15,3 0 0 16</inkml:trace>
  <inkml:trace contextRef="#ctx0" brushRef="#br0" timeOffset="939.44">15223 9883 2047 0,'3'0'0'0,"2"0"0"0,3 0 0 16,1 0 0-16,-1 0 0 16,4 0-288-16,3 12-79 15,1 0-12-15,5 0-17 16</inkml:trace>
  <inkml:trace contextRef="#ctx0" brushRef="#br0" timeOffset="1289.52">15579 9948 394 0,'-23'-24'217'0,"-2"2"-46"0,5 6-56 16,7 4-17-1,4 1 3-15,9 3 2 0,0 3-4 16,0 1-35-16,0 4-25 16,0 0-13-16,0 0-4 15,-6 9-14-15,6 14 18 0,-12 31 63 16,-2 27 111-16,-2 32 20 16,-3 27-165-16,-5 7-55 15,-1 3 0-15,-3-8 0 0,7-7 0 16,5-13 0-16,4-20 0 15,-1-21 0-15,13-15 0 0,0-18 0 16,0-11 0-16,0-13 0 16,0-7 0-16,8-27-238 15,0-13-231 1,6-27-30-16,-3-10-339 0</inkml:trace>
  <inkml:trace contextRef="#ctx0" brushRef="#br0" timeOffset="1726.6">16238 9542 66 0,'-6'-17'212'0,"-3"0"-23"16,9 5-43-16,-13 0-38 0,13 3-31 16,0 1 3-16,0 2-2 15,0 6-14-15,0 0-18 16,0 0-12-16,0-5-6 0,0 5 10 16,0 0 22-16,0-5 20 15,0 5 25-15,0 0-2 16,0 22-4-16,0 13 85 15,0 22 31-15,8 24-180 0,6 21-35 16,-5 17 0-16,4 10 0 16,-1 1 0-16,1 2 0 15,-3-6 0-15,4-16 0 0,-3-8 0 16,3-16 0-16,-3-14 0 16,-3-14 0-16,2-18 0 15,-4-11 0-15,-1-9 0 0,-2-8 0 16,-3-12-140-1,0-12-323-15,0-13 14 0,0-11 5 16</inkml:trace>
  <inkml:trace contextRef="#ctx0" brushRef="#br0" timeOffset="2108.05">16907 9769 362 0,'-11'-38'279'15,"11"7"-64"-15,0 6-95 0,0 5-49 16,0 4 8-16,0 4 20 16,0-1 19-16,0 5-24 15,0 8-18-15,8 0-23 0,1 0-7 16,-2 28 41-1,9 13 184-15,12 12-194 0,5 20-77 16,8 17 0-16,4 5 0 16,8 5 0-16,4 6 0 0,0-9 0 15,-1-6 0-15,-3-10 0 16,-4-12 0-16,-9-16 0 16,-7-12 0-16,-9-8 0 0,-2-13 0 15,-11-8 0-15,-3-12 0 16,-8-20 0-1,-19-17 0-15,-11-20-423 0,1-20-184 16</inkml:trace>
  <inkml:trace contextRef="#ctx0" brushRef="#br0" timeOffset="2806.1">19239 7995 43 0,'0'-26'79'0,"0"-1"68"15,4-6-15-15,0 1-43 16,1 3-10-16,-1 5-7 0,-4-1 32 15,0 9 21-15,0 4 18 16,0-1-8-16,0 10-18 16,0 3-12-16,0 0-35 15,0 16-36-15,0 32 58 16,0 38 107-16,0 27-21 0,-9 25-74 16,9 14-104-16,0 2 0 15,0-8 0-15,0-6 0 0,0-19 0 16,9-11 0-16,1-21 0 15,-2-15 0-15,1-17 0 16,-4-17 0-16,-2-10 0 0,2-14 0 16,-5-32-586-1,-8-24-29-15</inkml:trace>
  <inkml:trace contextRef="#ctx0" brushRef="#br0" timeOffset="3543.17">19389 7836 492 0,'-12'-34'239'0,"-1"15"-84"16,2 2-67-16,11 6-4 16,0-1-4-16,0 3-21 0,0 4-17 15,0 5-21 1,0 0-16-16,16 0-1 0,13 0 9 15,14 0-3-15,19-2 4 16,22-9 5-16,24-4-9 16,13-5-5-16,4-1 2 0,0 2-6 15,-6-2-7-15,-15 0-5 16,-14 5 2-16,-20-1 4 16,-21 5 2-16,-18 4 5 0,-5 3-4 15,-13 2 3 1,-3 3 9-16,-10 0 2 15,0 0-2-15,0 0 10 16,0 0 2-16,0 0 10 16,0 0-2-16,0 0-8 0,0 0-5 15,0 0-1-15,0 13-9 16,5 7 8-16,3 13 50 16,9 15 16-16,3 22 28 0,8 14-12 15,5 19-9-15,2 6-9 16,7 2-79-16,-2-5 0 15,1-4 0-15,0-14 0 0,-4-5 0 16,-1-14 0-16,-7-12 0 16,-9-17 0-16,-4-8 0 0,-5-7 0 15,-2-8 0-15,-9-10 0 16,0 2 0 0,-25 3 0-1,-11 0 0 1,-21 5 0-16,-24 2 0 0,-17 11 0 15,-17 2 0-15,-13 4 0 16,-15 1 0-16,-2-5 0 0,-2 1 0 16,9-1 0-16,13-2 0 15,12-7 0-15,14-2 0 16,17-4 0-16,18-6 0 0,21-11 0 16,8 9 0-16,16-9 0 15,2 0 0-15,17 0-1 63,3 0-114-63,6 12-46 0,4-4-50 15,3-8-63-15,0 12-14 16,4-12 11-16,-1 0-11 16</inkml:trace>
  <inkml:trace contextRef="#ctx0" brushRef="#br0" timeOffset="3937.4">19690 9211 38 0,'0'-7'47'0,"0"-2"42"16,0 1 75-16,5 0-30 0,-2 0-20 15,2 4-17-15,-5 4-16 16,0 0 10-16,0 0 8 15,0 0 31-15,0 0 9 0,0 0 4 16,0-5-19-16,0 5-23 16,0 0 1-16,0 0-6 15,0 0-3-15,0 0-13 16,-8 0-34-16,8 25-7 0,-8 17-39 16,-2 21 0-16,-2 26 0 15,-4 22 0-15,-5 11 0 16,-3 0 0-16,4-8 0 0,4-12 0 15,2-16 0-15,4-17 0 16,2-12 0-16,8-17 0 16,0-11 0-16,0-9 0 0,0-12 0 15,0-11 0 1,0-17-171-16,0-14-315 16,0-13 26-16,8-12 24 0</inkml:trace>
  <inkml:trace contextRef="#ctx0" brushRef="#br0" timeOffset="4321.79">20272 9040 330 0,'0'-23'245'16,"0"-3"-40"-16,0 11-45 0,0 3-32 16,-10-2 14-16,10 6 7 15,0 4-19-15,0 1-22 16,0 3-39-16,0 0-19 16,0 0-1-16,0 15 53 0,13 14 72 15,1 9-168-15,8 9-6 16,3 15 0-16,-2 7 0 15,2 9 0-15,-1-2 0 0,1 6 0 16,0-1 0-16,-6-7 0 16,-1-5 0-16,-7-9 0 0,-2-6 0 15,-3-9 0 1,-1-9 0-16,-5-12 0 0,0-7 0 16,0-8 0-16,0-23-139 15,-17-14-467-15,3-20 53 16</inkml:trace>
  <inkml:trace contextRef="#ctx0" brushRef="#br0" timeOffset="4579.16">21072 8893 313 0,'11'-24'460'0,"-8"4"-44"0,-3 4-132 16,0 4-99-16,5-1 3 15,-2 5-2-15,0 4-171 16,6 4-15-16,8 12 0 16,8 21 0-16,11 16 0 0,8 16 0 15,6 16 0-15,-2 9 0 16,2 7 0-16,-2 10 0 0,-5-6 0 16,-5-3 0-16,-10-10 0 15,-12-13-269-15,-16-11-355 16,-16-6 62-16</inkml:trace>
  <inkml:trace contextRef="#ctx0" brushRef="#br0" timeOffset="5873.29">17558 10596 24 0,'-20'0'31'0,"3"11"12"0,1-11 21 15,3 8 24-15,13-8 24 16,0 0-29-16,0 0-17 15,0 0-11-15,0 0 5 0,0 0 5 16,0 0 18 0,0 0 12-16,0 0-1 0,0 0 10 15,0 0 4-15,0 9-2 16,0-1-11-16,0 1 8 16,9 2 21-16,-1 8-22 0,4 4-12 15,5 0-23-15,3 4-20 16,0-4-16-16,5 5 4 0,6 1-11 15,6-5-5-15,5-1 5 16,-2 0-19-16,0-4-5 16,0-3 0-16,2-4 0 15,-3-3 0-15,7-9 0 0,-2 0 0 16,10 0 0-16,6 0 0 16,0-9 0-16,7-3 0 15,-7 0 0-15,-4-4 0 0,-3-2 0 16,-4 4 0-16,-5-7 0 15,-3 1 0-15,0-1 0 0,-1 0 0 16,2 2 0-16,-2-4 0 16,0-4 0-16,5 4 0 15,-5-2 0-15,1 0 0 0,-3 5 0 16,-6-1 0-16,-2 5 0 16,-8 4 0-16,-2 0 0 15,-2 4 0-15,-4-1 0 16,3-3 0-16,-4-1 0 0,3 2 0 15,0 2 0-15,1-3 0 16,-1 0 0-16,0 0 0 16,0 0 0-16,-2 0 0 0,-3 0 0 15,0 3 0-15,1 2 0 16,1-3 0-16,-5 3 0 0,1 3 0 16,-2-4 0-16,1-1 0 15,4 5 0-15,-4-4 0 16,0 1 0-16,6-5 0 0,-2 0 0 15,-4-5 0-15,-2 5 0 16,3-2 0-16,-1 7 0 16,-3 0 0-16,-5 2 0 15,0 1 0-15,0-1 0 16,3 2 0-16,2-2 0 16,-2 5 0-16,2-4 0 15,-5 1 0-15,0-1 0 0,0-5 0 16,4 1 0-16,0 4 0 15,0 2 0-15,0-9 0 16,1 7 0-16,-2 1 0 0,-3-2 0 16,6 1 0-16,-3 1 0 15,0-1 0-15,2 4 0 16,-5-5 0-16,0 1 0 16,0 1 0-16,3 3 0 31</inkml:trace>
  <inkml:trace contextRef="#ctx0" brushRef="#br0" timeOffset="5906.11">19413 10173 1601 0,'-15'7'-691'16</inkml:trace>
  <inkml:trace contextRef="#ctx0" brushRef="#br0" timeOffset="7733.02">15226 11377 33 0,'0'-4'106'0,"-8"-4"84"16,8 4-32-16,0 0-25 15,0 0-39-15,0 4-18 16,0 0 7-16,0 0 17 16,0-5 1-16,0 5-3 0,0 0-8 15,0 0-15-15,0 0-15 16,0 0-17-16,0 0 2 16,-12 0-5-16,5 0 4 0,-6 0-7 15,-4 13-4-15,-6-1 4 16,-6 4 23-16,-7 1 5 0,-9-2 26 15,-5 2 4-15,-7-1-35 16,-8 0-60-16,-6-4 0 16,-11-12 0-16,-3 0 0 15,0 0 0-15,3-3 0 0,0-10 0 16,9-2 0-16,0-7 0 16,4 2 0-16,4 0 0 15,1 4 0-15,4 0 0 0,1-2 0 16,3 4 0-16,-1 0 0 15,5 2 0-15,-1 1 0 16,0-1 0-16,1-1 0 0,3 1 0 16,8 0 0-16,1 3 0 15,7 2 0-15,8-2 0 0,5 6 0 16,5-6 0-16,-2 1 0 16,4-1 0-16,4 1 0 15,-2 0 0-15,-1 0 0 16,0 1 0-16,4-2 0 0,-5 4 0 15,4-3 0-15,9 4 0 16,-6 2 0-16,6-8 0 16,0 6 0-16,-8-4 0 0,0 4 0 15,8-4 0-15,-13 4 0 16,13-1 0-16,-8-2 0 16,0 2 0-16,8 3 0 0,-9 2 0 15,1 0 0 1,0 0 0 15,8-5 0 0,0-5 0-31,0 8 0 16,0-4 0-16,0 4 0 16,0-3 0-16,0 1 0 15</inkml:trace>
  <inkml:trace contextRef="#ctx0" brushRef="#br0" timeOffset="7786.68">13188 11035 1711 0,'0'11'-511'16,"8"7"-16"-16</inkml:trace>
  <inkml:trace contextRef="#ctx0" brushRef="#br0" timeOffset="9030.58">21595 9581 53 0,'0'-4'96'16,"0"-3"76"-16,0-2-40 16,0 9-26-16,0-3-19 15,0 3-17-15,0-5 0 0,0 1 9 16,0-1 10-16,0 5 9 15,0 0 6-15,0-2-1 16,0 2 2-16,0-5 10 0,0-1 1 16,0 6-30-1,0 0-40-15,0 0-17 0,0 0-10 16,0 0-9-16,0 0 12 16,8 18 2-16,7 3 21 15,2 3 8-15,-1-1 17 0,4 6-22 16,9 4-48-16,-1 1 0 15,8-3 0-15,4-4 0 16,2 0 0-16,-2-8 0 0,5-3 0 16,3-7 0-16,1-9 0 15,10 0 0-15,6 0 0 16,8-16 0-16,7-9 0 16,4-5 0-16,6-5 0 0,0-5 0 15,-1-1 0-15,-2-3 0 16,-13-2 0-16,-3 1 0 15,-9 5 0-15,-11 4 0 0,-11 3 0 16,-2 3 0-16,-11 7 0 16,-3 7 0-16,-3-1 0 0,-4 0 0 15,2-2 0-15,2 3 0 16,4-5 0-16,-4 0 0 16,2 1 0-16,2-1 0 15,2 2 0-15,3-3 0 0,-6 6 0 16,-5 1 0-16,-2 2 0 15,-1 6 0-15,-3-2 0 16,-5 6 0-16,-3 3 0 0</inkml:trace>
  <inkml:trace contextRef="#ctx0" brushRef="#br0" timeOffset="9151.2">23463 9081 2047 0,'-13'0'0'31,"4"0"-396"-31,-6 0-117 16,-15 11-25-16</inkml:trace>
  <inkml:trace contextRef="#ctx0" brushRef="#br0" timeOffset="12875.73">16295 10894 55 0,'0'0'104'16,"0"0"58"-16,8 0-52 15,-5-6-35-15,2 6-37 16,-2 0-19-16,-3-5 0 0,0 5 21 15,0 0 14-15,0 0 0 16,0 0 2-16,0 0 2 0,0 0-2 16,0 0 2-16,0 0-7 15,0 0 3-15,0 0-7 16,0 0-4-16,0 0 1 0,0 0-7 16,0 0-7-16,0 0-15 15,0 0-11-15,0 13 5 0,0 4 17 16,5-1 13-16,4 0 8 15,2 5 16-15,1 3 28 16,0 5-7-16,4-4-9 16,1 0-10-16,-1-2-10 0,1-3-16 15,-5 0 0-15,0-3-9 16,-1-5-9-16,3 0-12 16,-6 0-4-16,-4-3-5 0,4-1 2 15,6 4 12-15,0 4 33 16,3 0-43-16,-1 6-4 0,8-2 0 15,-4 1 0-15,4-3 0 16,2 3 0-16,-3-1 0 0,2 1 0 16,-5-1 0-16,0 0 0 15,0-3 0-15,1-4 0 16,0-2 0-16,-6 1 0 16,1 0 0-16,1 1 0 0,3 0 0 15,-3-1 0-15,2-5 0 16,2 2 0-16,-4-1 0 15,-6-8 0-15,3 0 0 0,-3 0 0 16,-3 9 0-16,0-9 0 16,-3 0 0-16,-1 0 0 15,0 6 0-15,1-6 0 16,-2 8 0-16,2 2 0 0,-2-10 0 16,0 12 0-16,6-12 0 15,-6 0 0-15,5 0 0 0,-3 8 0 16,-2-8 0-16,3 8 0 15,-6 0 0 1,4-8 0-16,0 0 0 16,4 0 0-16,-4 0 0 0,0 0 0 15,-2 9 0-15,4-9 0 16,-3 0 0-16,2 7 0 16,-2 3 0 15,2-10 0-31,3 0 0 15,1 0 0-15,-1 0 0 0,4 6 0 16,0 2 0-16,-1-8 0 16,6 9 0-16,-4-9 0 15,-2 8 0-15,7-8 0 16,-7 9 0-16,1-9 0 0,-1 0 0 16,2 7 0-16,0-7 0 15,9 12 0-15,0-12 0 16,7 9 0-16,2-9 0 0,8 0 0 15,-4 0 0-15,6 0 0 16,2 0 0-16,5 0 0 16,0 0 0-16,3 0 0 15,-2 0 0-15,0 0 0 0,0 0 0 16,-7-4 0-16,-8-1 0 16,-2 5 0-16,-2-3 0 15,-6-1 0-15,4 4 0 0,0 0 0 16,2-5 0-16,2-2 0 15,1-2 0-15,2 1 0 16,8-1 0-16,-4 1 0 0,6-3 0 16,-5 1 0-16,2 3 0 15,-2-1 0-15,-4 0 0 16,-2 0 0-16,-2-4 0 0,0-2 0 16,1 2 0-16,3 1 0 15,6-2 0-15,-2 2 0 16,3-1 0-16,8-1 0 15,-8 0 0-15,1-2 0 0,2 2 0 16,-7 1 0-16,4 0 0 16,-7-1 0-16,-4 5 0 0,-4 0 0 15,-4 1 0-15,-3-3 0 16,1 3 0-16,-5-2 0 0,5 2 0 16,-1-5 0-16,2-1 0 15,1 4 0 1,2-3 0-16,2 1 0 0,4-1 0 15,1 0 0-15,-5-1 0 0,1 2 0 16,-1-3 0-16,1 2 0 16,-1 0 0-16,0 1 0 15,1-1 0-15,-5-1 0 0,4 1 0 16,1-1 0-16,-6 1 0 16,7 0 0-16,-6-1 0 0,1 2 0 15,-5-2 0-15,-5 5 0 16,1-4 0-16,1 0 0 15,-1 0 0-15,5 0 0 0,-1-1 0 16,0-3 0-16,1 0 0 16,3 4 0-16,1-1 0 0,-5-3 0 15,0 4 0 1,-1-1 0-16,-2 1 0 0,1 0 0 16,-7-1 0-16,-3 3 0 15,1-1 0-15,-1 4 0 0,0 0 0 16,0-5 0-16,0-1 0 15,0-3 0-15,5 0 0 16,-4-1 0-16,2 1 0 0,0 0 0 16,-2 3 0-16,-1 1 0 15,0-5 0-15,0 6 0 0,2-1 0 16,-2-4 0-16,0 3 0 16,1-4 0-16,0 1 0 15,-1 4 0-15,1 1 0 16,-5 1 0-16,1 3 0 0,-1-2 0 15,-4 5 0-15,0 0 0 16,4 0 0 0,4-4 0-16,-2-1 0 15,3 2 0-15,-1 0 0 16,0-3 0-16,-3 3 0 0,-2-6 0 16,6 0 0-16,-4-2 0 15,2-6 0-15,1-3 0 16,-3 3 0-16,2-3 0 0,1-1 0 15,5 5 0-15,-4 1 0 16,-2 2 0-16,1 5 0 16,0-2 0-16,-2 2 0 15,-6 1 0-15,0 3 0 0,0-4 0 16,0-1 0-16,0-1 0 16,0-9 0-16,0 0 0 15,3-4 0-15,5 0 0 0,-5-2 0 16,2 5 0-16,-2 3 0 15,3 4 0-15,-6 2 0 0,0-2 0 16,0 2 0-16,0 3 0 16,0 0 0-16,0-1 0 15,0 5 0-15,0 0 0 0,-9 4 0 16,9-1 0-16,-8 5 0 16,8-5 0-1,-8 5 0 1,-1 0 0-1,-3 14-210-15,-5 2-270 16,-7 11 18-16,-8 11 34 16</inkml:trace>
  <inkml:trace contextRef="#ctx0" brushRef="#br0" timeOffset="13773.17">18776 11651 18 0,'8'-34'44'0,"-5"6"49"15,6 4 65-15,-9 2-15 0,0 7-20 16,0 7-25 0,0 3-14-16,0 1 15 0,0 4 16 15,0-4 9-15,0 0-5 0,0-1-14 16,0 5-9-16,0-4 10 16,0 1 31-16,0-1 0 15,0 4-6-15,0-5-21 0,0-2-103 16,0 2-7-16,0 1 0 15,0 1 0 1,0-1 0-16,0 24 0 47,0 16 0-47,0 20 0 0,5 26 0 16,2 16 0-16,7 20 0 15,0 13 0-15,8 7 0 0,-3 0 0 16,-1-3 0-16,-7-10 0 15,1-10 0-15,-1-16 0 16,-3-18 0-16,2-17 0 16,-6-15 0-16,0-8 0 0,-4-8 0 15,0-9 0-15,0-7 0 16,0-5 0-16,0-5 0 0,0 1 0 16,0-19-202 46,-12-5-334-46,-5-9 99-16,-6-5 18 15</inkml:trace>
  <inkml:trace contextRef="#ctx0" brushRef="#br0" timeOffset="17104.68">11944 10714 8 0,'0'0'21'15,"0"-4"21"-15,0-1 47 0,0-2 77 16,0 3-42-16,0-1-23 15,0 2-26-15,0 3-5 16,0 0-1-16,0 0 3 0,0 0-7 16,0 0-10-16,0 0-9 15,0 0-11-15,0 0-12 16,0 0 2-16,0 0-1 0,0 0 4 16,0 0 10-16,0 0 12 15,0 0 12-15,-6 0 21 16,6 0-1-16,-9 0 7 15,9 0-5-15,-11 0-16 0,2 0-23 16,1 0-14-16,0 0-3 16,-4 0-8-16,0 0-13 15,0 0 10-15,-1 12-12 16,-3 0-1-16,-1-1-4 0,2 1-6 16,-2 1 6-16,1-2-2 15,4 3-2-15,-1-6 3 16,13 4 9-16,-8-3-4 0,8-2-1 15,0 5-9-15,0 1 3 16,0 3-2-16,0 0 5 16,0 8 0-16,0 5 8 0,0 8 4 15,0 4-6 1,0 3-3-16,8 5-1 0,5 1 9 16,4-6 2-16,2 0-4 15,2-2 17-15,2-6 7 16,3-3-7-16,2-5 2 0,-1-8-12 15,5-4-1-15,7-4-15 16,1-12 0-16,9 0 0 0,3-7 0 16,5-6 0-16,3-12 0 15,5-6 0-15,-3-7 0 16,-6-2 0-16,-2-5 0 0,-11 0 0 16,-5 2 0-1,-14 0 0-15,-4 4 0 0,-7 2 0 16,-13-1 0-16,-8 2 0 15,-13-1 0-15,-7-2 0 0,-10-4 0 16,-10 3 0-16,-4-1 0 16,-9 6 0-16,-4 1 0 15,-3 6 0-15,-2 7 0 0,1 13 0 16,4 8 0-16,3 0 0 16,5 21 0-16,10 8 0 15,9 3 0-15,11 5-9 0,3 8-285 16,15 3-77-1,9 4-29-15,12 3-50 0</inkml:trace>
  <inkml:trace contextRef="#ctx0" brushRef="#br0" timeOffset="18476">18844 13912 311 0,'-11'-7'238'0,"11"2"-48"16,-8 5-54-16,8-3-20 16,0-6 41-16,0 2-3 15,0-2-14-15,0 6-38 0,0-6-48 16,8-8-16-16,8-2-17 16,4-6-19-16,6-2 4 15,0-2-5-15,4 0 8 0,-4 3-7 16,-9 3-1-16,0-1 6 15,-4-1 44-15,0 5 32 16,-7 3 33-16,-1 1-4 0,-2 4-112 16,-3 8 0-1,0 25 0 17,5 11 0-32,3 17 0 15,4 12 0-15,9 12 0 0,0 13 0 16,2 2 0-16,-2 6 0 15,3-4 0-15,-4-5 0 16,0-7 0-16,-3-8 0 16,0-10 0-16,-6-12 0 0,-3-11 0 15,1-7 0-15,-6-11 0 16,2-7 0-16,-5-16 0 31,-8-4-161-15,-1 5-252-16,1-2 8 15,-3 1 30-15,-2 4 38 16</inkml:trace>
  <inkml:trace contextRef="#ctx0" brushRef="#br0" timeOffset="18761.3">19138 14841 380 0,'-20'0'336'16,"-1"0"-82"-16,5 0-90 0,-1 0-32 16,9 0 34-16,8 0-15 15,0 0-36-15,3-13-55 16,22-8-25-16,15-10 2 0,22-9-2 16,8-5-2-16,2 0-17 15,-2 4-4-15,-10 4-13 16,-7 8-1-16,-10 5-24 15,-10 8-51-15,-7 4-77 0,-11 4-105 16,-2 4-86-16,-10-5-22 16</inkml:trace>
  <inkml:trace contextRef="#ctx0" brushRef="#br0" timeOffset="19764.53">24051 8898 201 0,'-16'-12'214'0,"3"5"-31"16,1 2-40-16,0-5-33 15,3 8-21-15,9-4-7 0,0 4-9 16,0 2-1-16,0 0-15 16,0-5-9-16,0 1-14 15,0 0-8-15,0-1-12 0,9-2-7 16,7-1-1-16,2-8-5 16,1-1-1-16,4-4 0 15,-1-3 4-15,-5 4 8 16,-2 1 8-16,-4-6 8 15,3-4 3-15,-2 1 21 0,-4 2 4 16,4 3 15-16,-4 1-9 16,0 7-12-16,-5 2 0 15,2 5 8-15,-5 4-13 16,0 4-2-16,0 0-24 0,0 0-12 16,0 12-8-16,9 8 9 15,-1 10 7-15,4 9 24 16,5 7-21-16,2 6-18 0,5 5 0 15,1 5 0-15,0 2 0 16,3 2 0-16,-2-6 0 16,-9-3 0-16,5-3 0 15,-6-5 0-15,-3-9 0 0,-2-11 0 16,-3-4 0-16,1-9 0 16,-1-4 0-16,-8-5 0 15,3-7 0 1,2-11 0-1,2-10 0-15,2-7-290 0,4-1-37 16,-1 5-9-16,-1 4 12 16,0 3-10-16</inkml:trace>
  <inkml:trace contextRef="#ctx0" brushRef="#br0" timeOffset="20021.73">24368 9444 159 0,'-28'19'235'15,"-1"-7"-56"1,9-3-18-16,7-9-25 0,13 0-12 16,0 0-11-16,0 0-14 0,13 0 16 15,16-4 36-15,19-9 6 16,20-3 24-16,17-4-29 16,11 0-67-16,0-4-85 15,-6-2 0-15,-14 7 0 0,-11-2 0 16,-16 4 0-16,16-2 0 15,-45 14 0 1,-7 1 0-16,-10 4-38 16,-3 0-213-16,-8 0-119 0,-12 0-66 15,-8 0 10-15</inkml:trace>
  <inkml:trace contextRef="#ctx0" brushRef="#br0" timeOffset="21709.84">12551 12171 166 0,'-13'0'253'15,"13"0"-33"-15,-12 7-45 0,12-7-32 16,-8 0 7-16,8 0 22 16,0 0-2-16,0 0-49 15,0-7-29-15,8-5-40 0,9-13-28 16,8-5-5-16,4-1-13 16,-1-2 9-16,-1 4 4 15,-3 6 10-15,-7 2 6 0,-6 1-1 16,3 7 10-1,-6 1-5-15,-4 4 1 0,-4 4-11 16,0-1-29-16,0 18 0 31,4 7 0-31,4 14 0 0,0 5 0 16,8 14 0-16,1 9 0 16,-1-2 0-16,3-2 0 15,-3-10 0-15,1-4 0 0,-1-2 0 16,-3-9 0-1,-2-5 0-15,-3-4 0 0,1-3 0 16,-4-8 0-16,-2-1 0 16,0-1 0-16,2-2 0 15,-5-2 0-15,3-7 0 0,3 8 0 16,-6-8-166 0,0 0-63-16,0 0-37 0,0 0-45 15,-9 0 18-15,-7-8-35 16</inkml:trace>
  <inkml:trace contextRef="#ctx0" brushRef="#br0" timeOffset="21955.92">12709 12741 233 0,'-25'20'254'16,"6"-4"-20"-16,2-7-30 15,8-9-32-15,9 0-18 16,0 0 7-16,0 0-17 0,22-17-56 15,18-16-41-15,25-19 28 16,17-15 17-16,11-6 1 16,4 4-15-16,-7 9-60 0,-17 11-18 15,-16 12 0-15,-12 12 0 16,-13 10 0-16,-13 2-44 16,-2 13-86-16,-9 0-58 15,-8 21-106-15,-8 16-106 16,-12 7-69-16</inkml:trace>
  <inkml:trace contextRef="#ctx0" brushRef="#br0" timeOffset="22919.49">20071 15016 5 0,'-24'0'12'0,"3"0"16"0,1 8 34 16,0-8 54-16,4 0 28 15,-1 0-51-15,2 0-39 0,-2 0-18 16,6 0 9-16,3 0 33 15,-2-5 28-15,2-2 20 16,8 2 25-16,-11-2 39 16,2 2 21-16,9 1-1 15,0 0-2-15,-8 4-36 0,-5 0-172 16,2 0 0 0,-1 0 0-1,-6 20 0-15,-1 17 0 0,-5 9 0 16,-1 11 0-16,0 12 0 15,14 4 0-15,11 4 0 16,0 5 0-16,17-5 0 0,6-8 0 16,17-12 0-16,10-17 0 15,6-15 0-15,9-25 0 16,0-11 0-16,0-17 0 16,-8-18 0-16,-8-11 0 0,-13-11 0 15,-15-6 0-15,-21 0 0 16,-13 5 0-16,-9-1 0 15,-21 10 0-15,-4 6 0 0,-4 11 0 16,-1 9 0-16,4 10 0 16,0 7 0-16,3 8 0 15,4 9 0-15,0 0 0 0,9 13 0 16,7 3-255-16,9 1-304 16,16-1 16-16</inkml:trace>
  <inkml:trace contextRef="#ctx0" brushRef="#br0" timeOffset="23967.77">24996 10225 155 0,'-11'0'262'0,"4"0"-34"0,-2 0-26 16,-3 0-44-16,2 0 5 15,10 0 32-15,-8 0-10 16,8 0-25-16,0 0-46 0,0 0-40 16,0 0-8-16,8-12-12 15,10-9-29-15,10-7-19 16,5-10-6-16,4-2 0 0,-2-1 0 15,-2 5 0-15,-5 8 0 16,-7 4 0-16,-5 3 0 16,-4 4 0-16,-4 10 0 0,-5 7 0 15,2 0 0 1,-5 12 0-16,0 12 0 0,3 16 0 16,6 10 0-16,0 10 0 15,-1 11 0-15,4-2 0 16,-1 4 0-16,2 0 0 0,4 1 0 15,-6-11 0-15,7-5 0 16,-7-5 0-16,-2-8 0 16,-1-8 0-16,-5-7 0 0,2-11 0 15,-5-8 0-15,0 1 0 16,0-24 0 0,0-5 0-1,0 4 0-15,-13-10-130 16,13 3-303-16,-12 5-20 15,1 0 17-15</inkml:trace>
  <inkml:trace contextRef="#ctx0" brushRef="#br0" timeOffset="24233.45">25086 11031 261 0,'0'0'241'0,"0"0"-28"15,0 0-31-15,0 0-21 16,0-5 38-16,0 2 49 16,8-6 0-16,10-3-19 15,10 0-164-15,8-5-65 0,15-6 0 16,15-6 0-16,7-4 0 16,3 2 0-16,-2 2 0 15,-12 1 0-15,-8 7 0 0,-15 5 0 16,-10 3 0-16,-8 7 0 15,-11 0 0-15,-10 6-244 16,-23 0-320-16,-22 0-1 0</inkml:trace>
  <inkml:trace contextRef="#ctx0" brushRef="#br0" timeOffset="25964.09">13395 13392 63 0,'0'-8'128'0,"0"8"45"0,0-4-48 16,0 4-34-16,0 0-31 16,0-5-11-16,0 2 0 15,0 3 0-15,0 0 4 0,0 0-3 16,0 0-1-16,-7 0 13 16,-2 0 6-16,1 0 5 15,-1 0-11-15,1 0-10 16,-3 0-10-16,-3 0-11 0,6 0-6 15,8 0-10-15,-6 0-6 16,6 0-4-16,-9 0 6 16,0 0 10-16,1 0-5 0,0 0 3 15,0 12 1-15,-4 5-15 16,1-2 5-16,-2 5-5 16,5-3-1-16,0 2 1 0,8 3-5 15,0-1 5-15,0-2-2 16,0 5 0-16,0 4 3 15,0 2-4-15,0-2 3 16,0 4 4-16,8 2 4 16,5-1-9-16,-1 3 8 0,3 0-9 15,5-2 3-15,6-2-1 16,-3-4 3-16,1-4-11 16,-3-3 10-16,-1-6 1 15,2-2 5-15,1-13 5 0,5 0 3 16,5 0 0-16,4-8-7 15,3-4-4-15,5-9-1 16,0-3-2-16,-2-5-7 16,-4-4 7-16,-8 4-7 15,-11 2 10-15,-2 0 5 16,-12-7 7-16,-6-3 2 0,0 1 0 16,-11 0 6-16,-5-7-15 15,-6 8-5-15,3 2 7 16,-1 4 12-16,-6 6-6 0,-2-2-11 15,0 0-1-15,-4 1-7 16,0 0 3-16,-6 3-9 16,7 4 5-16,-3 3-3 0,8 0 9 15,0 6-14-15,10 4 3 16,-1 4 8-16,6 0-17 16,-1 0-37-16,-5 12-85 0,0 8-90 15,6 9-80-15,-3 4-18 16,3 8-19-16,4 3-254 15</inkml:trace>
  <inkml:trace contextRef="#ctx0" brushRef="#br0" timeOffset="27290.98">20336 16315 43 0,'0'-13'121'0,"-9"1"55"15,1-1-56 1,0 2-35-16,0-2-34 0,-1 1-4 0,9 1 31 16,-6-3 41-16,-2 7 12 15,8 0-1-15,0 2 4 16,-14 5 16-16,14 0 14 0,-8 0-19 16,0 0-9-16,8 0 13 15,-12 0-81-15,3 12-68 0,-2 0 0 16,0 4 0-1,-3 8 0-15,2 5 0 0,12-1 0 16,0 6 0-16,0-2 0 16,17 0 0-16,6-4 0 15,10-2 0-15,2-7 0 0,3-6 0 16,-2 0 0-16,-3-13 0 16,-1 0 0-16,1-5 0 0,-4-7 0 15,23-37 0 1,-26 14 0-16,-8-7 0 15,-2-3 0-15,-2 1 0 16,-10-2 0-16,-4 6 0 0,0 4 0 16,0 3 0-16,-12 4 0 15,-5 5 0-15,-3 8 0 16,0-2 0-16,-5 10 0 0,0 1 0 16,-3-1 0-16,-4 4 0 15,-4 4 0-15,-1 0 0 0,-4 0 0 16,2 0 0-16,1 12 0 15,6 3 0-15,4-2 0 16,2-1 0-16,10-3 0 16,4-9 0-16,4 8 0 0,8-8-192 15,0 0-152-15,3 7 25 16,11 2 35-16,2-1 10 16,4 1-18-16</inkml:trace>
  <inkml:trace contextRef="#ctx0" brushRef="#br0" timeOffset="28203.92">25705 11657 172 0,'0'-28'248'16,"-14"-5"-62"-16,-2 2-61 15,0-2-18-15,0-1 25 0,5 11-17 16,-3-1-18-16,2 7 2 16,3 0 20-16,1 6-15 15,-3 6 0-15,2 5-7 0,-2 0-29 16,-1 16-21-1,-5 21-12-15,1 16 1 0,-6 19-10 16,7 14-12-16,7 9-4 16,8-2 1-16,0-4-8 15,14-3 6-15,3-12 1 0,13-15-9 16,2-9-2-16,10-21 4 16,6-22 0-16,9-19 5 15,8-19-4-15,3-19 4 0,3-19-13 16,-11-9 18-16,-8-3-6 15,-15 5 25-15,-17 5-32 16,-12 7 0-16,-8 6 0 16,-19 6 0-16,-6 7 0 15,-12 5 0-15,-4 11 0 0,-3 8 0 16,-2 10 0-16,7 3 0 16,-3 8 0-16,3 12-345 0,-2 0-157 15,-4 7-40-15</inkml:trace>
  <inkml:trace contextRef="#ctx0" brushRef="#br0" timeOffset="29339.22">13470 14901 459 0,'0'18'254'0,"0"-6"-76"16,0-12-72-16,0 0-39 0,0 0-19 16,3 0-29-16,8-9-13 15,9-12-3-15,10-11-1 16,5-4 0-16,2-1 5 0,-4 9-6 15,-9 3 28 1,-7 8 37-16,-6 6 27 0,-3-1 31 16,-2 3 49-16,-6 9-27 15,0 0-44-15,0 0-38 16,0 0-31-16,0 9-17 16,0 10-10-16,8 23 7 0,3 11-7 15,10 11 3-15,-1 5-4 16,7 0-3-16,3 2 5 15,-3-7-6-15,-2-2-1 0,-1-6 0 16,-2-10 0-16,-6-13 0 16,-5-5 0-16,2-9 0 15,-5-2 0-15,-3-10 0 16,-2-7 0-16,-3-7-56 16,-8-5-143-16,-4-8-52 15,-5-5-63-15,-2 1-16 16,-3-1-15-16</inkml:trace>
  <inkml:trace contextRef="#ctx0" brushRef="#br0" timeOffset="29578.34">13667 15525 379 0,'-16'0'281'0,"-1"0"-61"15,6 0-62 1,11 0-4-16,0 0 42 0,0 0-29 15,0-13-66-15,25-6-11 16,26-9 1-16,23-5-29 16,7-1-34-16,4 6-5 0,-3 4-17 15,-14 3-6-15,-6 5-20 16,-13 4-60-16,-13 4-68 16,-4 0-51-16,-13 3-50 0,-5 5-51 15,-6-4-3-15,-8 4-22 16</inkml:trace>
  <inkml:trace contextRef="#ctx0" brushRef="#br0" timeOffset="30501.88">20640 17356 42 0,'-20'12'118'0,"2"0"86"0,2-3-8 16,7-9 0-16,-5 0-6 15,14 0-11-15,-8 0 16 0,8 0 23 16,0 0-19-16,0 0-50 15,0 0-28-15,0 0-81 16,13-9-40-16,2-3 0 16,4-4 0-16,7-4 0 15,2-1 0-15,-3 1 0 16,-1 0 0-16,4 1 0 16,-4 2 0-16,-3 5 0 0,-4 2 0 15,-6 3 0-15,-3 7 0 16,-5 0 0-16,7 12 0 15,-6 5 0-15,4 7 0 16,0 8 0-16,2 4 0 0,-1 5 0 16,7-3 0-16,1-3 0 0,-4-2 0 15,0-3 0-15,-2-3 0 16,-3-6 0-16,1-5 0 16,-6-4 0-16,2-4 0 0,-5 0 0 31,3 1 0-31,2-9 0 15,-2 0 0 1,-3 0-352-16,0 0-108 16,0 0 36-16,0 0 41 15</inkml:trace>
  <inkml:trace contextRef="#ctx0" brushRef="#br0" timeOffset="30814.31">20896 17793 499 0,'-39'7'442'0,"-1"2"-148"15,6 3-140-15,0 0-60 16,9-12 49-16,11 0 43 0,0 0-23 16,7 0-91-16,11 0-72 15,8 0 0 1,16 0 0-16,14 0 0 15,10-12 0-15,9-4 0 16,4-1 0-16,-5-4 0 0,-1-3 0 16,-8 4 0-16,-6 1 0 15,-12-4 0-15,-9 4 0 16,-8 3 0-16,-5-1 0 16,-11 0 0-16,0 6-204 0,-11-2-264 15,-2 5-18-15,1 8 47 16</inkml:trace>
  <inkml:trace contextRef="#ctx0" brushRef="#br0" timeOffset="31887.2">25874 13099 6 0,'-8'0'13'0,"8"8"14"0,-8 4 40 15,8 1 107 1,-8-1-24-16,-1 0-17 0,2 0-12 15,-1 0-24-15,0 0 5 16,-1-3 10-16,9-2-9 16,0-7-16-16,-8 0-12 0,8 0-7 15,-8 9-4-15,8-9-17 16,0 0-20-16,0 0-5 16,0 0-7-16,0 0-2 0,0 0-7 15,0 0 6-15,0 0 16 16,0 0 5-16,0 0 3 0,0 0 0 15,0 0 5-15,0 0-8 16,0 0-2-16,0 0-2 16,0 0-1-16,0 0-6 15,0 0-4-15,0 0-7 16,0 0-3-16,0 0-1 0,0 0-3 16,0 0 0-16,0 0-3 15,0 0 10-15,0 0 2 16,0 0-17-16,0 0 2 15,0 0 3-15,0 0-3 16,0 0 3-16,0 0 3 0,0 0 4 16,0 0-4-1,0 0-8-15,0 0 5 16,0 0 4-16,0 0-8 16,0 0-1-16,0 0 5 15,0 0 0-15,0 0 5 0,0 0 6 16,0 0 17-16,0 0 13 15,0 0-26-15</inkml:trace>
  <inkml:trace contextRef="#ctx0" brushRef="#br0" timeOffset="32206.34">25801 13208 2047 0,'8'-7'0'16,"9"-5"0"-16,3-5 0 0,3-3 0 15,2 0 0-15,1-1 0 16,-3 1 0-16,1 0 0 15,-3 3 0-15,-4 5 0 0,-3 0 0 16,0 4 0-16,-10 8 0 16,0 0 0-1,4 20 0-15,0 13 0 0,0 16 0 16,3 12 0-16,-3 3 0 16,6 3 0-16,-3 3 0 0,7 5 0 15,1-6 0-15,1-3 0 16,1-5 0-16,0-8 0 15,-1-8 0-15,-6-9 0 0,0-8 0 16,-6-6 0 0,1-12 0-16,-6 3 0 0,3-13 0 15,-6 8 0-15,0-11 0 32,0-15 0-32,0-2 0 0,-9-4 0 15,9-9-274-15,-13 2-174 16,13 2 32-16,-13 1 17 15</inkml:trace>
  <inkml:trace contextRef="#ctx0" brushRef="#br0" timeOffset="32547.28">26106 13905 206 0,'-25'7'300'16,"5"-7"-51"-16,4 0-58 16,-2 0-22-16,7 0 60 0,3 0 39 15,8 0-41-15,0 0-82 16,3-3-82-16,19-9-63 0,15-2 0 16,14 0 0-1,19-4 0-15,3-2 0 0,5 4 0 16,-5 0 0-16,-5 0 0 15,-11 5 0-15,-18 1 0 16,-6 3 0-16,-7 7 0 0,-9 0 0 16,-6-5 0-16,-11 1 0 15,0-9-134 1,-20-2-381-16,-9-2-5 0</inkml:trace>
  <inkml:trace contextRef="#ctx0" brushRef="#br0" timeOffset="35274.32">14456 12402 377 0,'-13'0'237'0,"-4"0"-103"0,0 0-66 16,7 0 6-16,-3-8 63 15,-4-4 45-15,1-9 3 16,1-6-9-16,-11-10 7 0,-2-4 62 16,0-8-196-1,-4-11-49-15,-4-11 0 0,-9-10 0 16,-1-9 0-16,4-8 0 15,-12-2 0-15,0 2 0 16,-1 9 0-16,-4 3 0 0,2 5 0 16,-3 4 0-16,0 3 0 15,-5 4 0-15,0 2 0 16,4-1 0-16,-4 0 0 16,3 0 0-16,-3-9 0 0,-1-7 0 15,-5-9 0-15,-7-12 0 16,-4-4 0-16,-3-4 0 15,0 8 0-15,-3 8 0 16,-2 8 0-16,-3 5 0 0,4 8 0 16,3 7 0-16,8 9 0 15,10 5 0-15,3 6 0 16,9 10 0-16,6 4 0 16,6 2 0-16,-5 6 0 0,0 0 0 15,-5 6 0-15,-6 3 0 16,-1 2 0-16,-1 6 0 15,6-1 0-15,-1 3 0 0,1 5 0 16,2 4 0 0,6 0 0-16,-1 0 0 0,5 0 0 15,-8 0 0-15,-2 16 0 16,2 4 0-16,-2 4 0 16,2 10 0-16,3 6 0 15,-3 10 0-15,3 10 0 0,4 6 0 16,5 7 0-16,-2 13 0 15,11 6 0-15,-2 11 0 16,4 6 0-16,1 5 0 0,-1 5 0 16,1 2 0-1,-1 2 0-15,5-4 0 0,4-3 0 16,0 8 0-16,3 2 0 16,5 7 0-16,12 9 0 15,0 10 0-15,0 3 0 0,0 3 0 16,9 4 0-16,3 6 0 15,0-10 0-15,1-3 0 16,1-12 0-16,8-4 0 0,3-9 0 16,2-1 0-16,6-1 0 15,4 4 0-15,3 16 0 16,8 6 0-16,2 9 0 16,3 8 0-16,-1 4 0 0,2-4 0 15,-6-4 0 1,0-3 0-16,-3-10 0 0,-4-8 0 15,0-8 0-15,2-4 0 16,3 1 0-16,-5 0 0 16,3-10 0-16,0-5 0 0,4-8 0 15,6-1 0-15,7-1 0 16,7-1 0-16,14 2 0 16,4-2 0-16,2-4 0 0,2 2 0 15,-6-9 0-15,3-5 0 16,-5-8 0-16,-10-3 0 15,2-9 0-15,-5-7 0 0,-4-10 0 16,-8-10 0-16,0-6 0 16,-1-6 0-16,-3-8 0 15,-1 0 0-15,5-7 0 16,5 2 0-16,0-5 0 0,2-3 0 16,-4-1 0-16,1-5 0 15,0-7 0-15,-5 0 0 16,4 0 0-16,6 0 0 0,9-15 0 15,1-10 0-15,4-4 0 16,2 1 0-16,-6-4 0 16,-6 4 0-16,-4 2 0 15,-10 2 0-15,-3-1 0 16,-9 5 0-16,-6 1 0 0,-3-6 0 16,2-7 0-16,4-9 0 15,3-13 0-15,0-10 0 16,5-6 0-16,-4-3 0 0,0-5 0 15,-5 2 0-15,-3-2 0 16,-4 4 0-16,-5 5 0 0,-7 0 0 16,1 0 0-16,-8 0 0 15,3-1 0-15,-1-2 0 16,0-2 0-16,0-2 0 0,1-2 0 16,2 3 0-1,2 7 0-15,-1-1 0 0,-1 5 0 16,3 7 0-16,-4 2 0 15,-7 8 0-15,0-3 0 0,-2 1 0 16,-1-4 0-16,0 0 0 16,0-4 0-16,1-9 0 15,1-6 0-15,3-10 0 0,4-4 0 16,-6-2 0-16,2-2 0 16,-5-4 0-16,0 2 0 15,-8 0 0-15,0 4 0 0,0 2 0 16,-11 2 0-16,-1 1 0 15,-2 6 0-15,3 0 0 16,-3 0 0-16,-4-1 0 16,-15 4 0-16,-4-2 0 15,-8-2 0-15,-7 2 0 0,-5-5 0 16,-4-3 0-16,-4 7 0 16,3 4 0-16,11 1 0 0,6-2 0 15,8 4 0-15,5 7 0 16,7-4 0-16,9 6 0 15,-1 14 0-15,6 8 0 0,2 16 0 16,1 5 0-16,0 11 0 16,-1 7-294-16,2 14-228 15,-6 20-12-15</inkml:trace>
  <inkml:trace contextRef="#ctx0" brushRef="#br0" timeOffset="36650.66">21510 13957 360 0,'3'-85'357'0,"-3"4"-55"16,-20 4-124-16,-9-1-82 0,-7 10 1 15,-6-1 41-15,-6 6 40 16,-9 7-16-16,-5 4-29 0,-6 2-87 16,-3 1-46-1,-11 5 0-15,-8-1 0 0,-9 4 0 16,-5 3 0-16,-10 3 0 15,-4 1 0-15,-4 6 0 0,3 5 0 16,4-2 0-16,1 4 0 16,13 5 0-16,7 4 0 15,12 4 0-15,9-1 0 0,7 9 0 16,6 0 0-16,0 0 0 16,3 9 0-16,0 4 0 15,0 6 0-15,-5 13 0 16,-2 6 0-16,-5 5 0 0,-4 7 0 15,0 3 0 1,-57 61 0-16,65-41 0 0,-1 13 0 16,1 12 0-16,5 3 0 15,4 6 0-15,6-2 0 16,4 1 0-16,11 4 0 0,5 4 0 16,11 8 0-16,7 9 0 15,12 6 0 1,0 5 0-16,20 152 0 15,0-148 0-15,11 5 0 0,3 8 0 16,6 3 0-16,14 6 0 16,3-6 0-16,7 2 0 15,6-7 0-15,6-1 0 0,6-6 0 16,4-7 0-16,-1-6 0 16,-1-10 0-16,1-9 0 15,2-11 0-15,-2-9 0 0,9-10 0 16,2-10 0-16,14-9 0 15,3-4 0-15,11-9 0 16,1-2 0-16,1-10 0 16,2-2 0-16,3-2 0 0,-4-7 0 15,-9 0 0-15,-5-8 0 16,-8-2 0-16,-6-2 0 16,-9-4 0-16,-16-5 0 0,-3-12 0 15,-6 0 0-15,0-9 0 16,0-11 0-16,4-13 0 15,3-16 0-15,10-8 0 0,3-4 0 16,0 0 0-16,-4 4 0 16,-7 8 0-16,-14 4 0 15,-1 5 0-15,-8-1 0 0,-6 4 0 16,-8 0 0-16,-1-3 0 16,1-1 0-16,-6-8 0 15,3-9 0-15,-3-13 0 16,-2-24 0-16,-4-10 0 0,-8-9 0 15,-11-11 0-15,-6-11 0 16,0-6 0-16,-15-5 0 0,-5-3 0 16,-5-5 0-16,2 0 0 15,-7 1 0-15,1-5 0 16,-2-4 0-16,-3-3 0 0,-5-6 0 16,-10 1 0-16,-8-5 0 15,1 10 0-15,-5 2 0 16,1 7 0-16,-2 6 0 0,8 18 0 15,5 18 0-15,5 18 0 16,4 19 0-16,9 16 0 16,1 14 0-16,6 15 0 15,-1 9 0-15,4 3-313 0,-3 9-228 16,4 5 42-16</inkml:trace>
  <inkml:trace contextRef="#ctx0" brushRef="#br0" timeOffset="38574.06">26868 9142 205 0,'0'-16'258'0,"-10"-5"-87"15,-3 2-65-15,5-6-39 0,-5-3 53 16,0-1 56 0,-5-8 48-16,-8 1 22 0,-2-5-45 15,1-8-11-15,-11-4-107 16,-2-4-83-16,-6-4 0 16,-6-8 0-16,-9-9 0 0,-11-7 0 15,-15-9 0-15,-4 1 0 16,-13-4 0-16,-1 2 0 15,4 3 0-15,-2 6 0 16,7 4 0-16,3 12 0 0,7 6 0 16,5 7 0-1,7 7 0-15,6 10 0 0,-5 11 0 16,-1 5 0-16,1 8 0 16,5 4 0-16,3 12 0 15,0 0 0-15,1 17 0 0,-7 6 0 16,1 6 0-16,-1-1 0 15,6 0 0-15,3-3 0 16,2-4 0-16,7 0 0 16,4-2 0-16,4 2 0 0,0-4 0 15,5 2 0-15,4 3 0 16,-1 1 0-16,1 6 0 16,-5 4 0-16,-4 7 0 0,0 1 0 15,-3-1 0 1,3 1 0-16,5-1 0 15,-1 9 0-15,0 0 0 0,1-5 0 16,-1 2 0-16,3-1 0 16,7 4 0-16,3-1 0 15,0 1 0-15,-1 4 0 0,9 9 0 16,0 3 0-16,4 12 0 16,2 9 0-16,7 2 0 15,7 10 0-15,-8-1 0 0,8 2 0 16,0 12 0-1,0 6 0-15,0 10 0 0,8-2 0 16,8 1 0-16,0 0 0 16,4 0 0-16,5 0 0 15,1 2 0-15,-4-2 0 0,-1-5 0 16,1 2 0-16,-5 3 0 16,5 0 0-16,-1 8 0 15,-2 6 0-15,6 10 0 0,-1 8 0 16,9 4 0-16,3 6 0 15,4-1 0-15,6-1 0 0,1-2 0 16,2-10 0 0,5-4 0-16,-2-6 0 0,-3-11 0 15,3-6 0-15,1-10 0 16,0-6 0-16,4-9 0 16,0 0 0-16,5-9 0 0,3-4 0 15,3-3 0-15,1-9 0 16,-3-8 0-16,-1-8 0 0,-2-8 0 15,2-4 0-15,0-3 0 16,5-11 0-16,0-6 0 16,-1-5 0-16,2 1 0 0,4-8 0 15,2-5 0-15,-1 0 0 16,-2-12 0-16,-1 0 0 16,-2 7 0-16,-5-7 0 15,40 0 0 1,-64 0 0-16,-6 0 0 0,0 0 0 15,1-3 0 1,7-17 0-16,5-14 0 0,8-14 0 16,12-18 0-16,4-7 0 15,5-4 0-15,-2 0 0 0,3 0 0 16,-8-1 0-16,-6 14 0 16,-8 2 0-16,-9 9 0 0,-1 4 0 15,-13 1 0-15,4-2 0 16,-2 2 0-16,1-9 0 0,-1 0 0 15,7-3 0-15,-9-2 0 16,3 4 0-16,-4 5 0 16,-4 1 0-16,-6 3 0 15,-2 0 0-15,-5-3 0 16,-3-10 0-16,-1-3 0 0,1-8 0 16,-4-6 0-16,9-2 0 15,4-7 0-15,-5-7 0 16,5-7 0-16,-6-3 0 0,-3-4 0 15,-2-2 0-15,-3 1 0 16,-8 9 0-16,0 2 0 16,0 9 0-16,0 5 0 0,0 4 0 15,0 4 0-15,-8 0 0 16,8-4 0-16,0 0 0 16,-7-2 0-16,-5 7 0 15,-1-2 0-15,0 4 0 0,-4 10 0 16,8-2 0-16,-9 1 0 15,6 3 0-15,0 3 0 16,3-7 0-16,9-8 0 0,-11 1 0 16,3 0 0-16,-4 7 0 15,-5 5 0-15,0 5 0 16,-6 3 0-16,-1 3 0 16,-2 9 0-16,3 5 0 0,2 4 0 15,5 3 0 1,2 1 0-16,3 3 0 0,5 2 0 15,-2-2 0-15,-6 0 0 16,2-3 0-16,-1-1 0 0,1 0 0 16,1 1 0-16,2 0 0 15,1 5 0-15,8 0 0 16,-8 12 0-16,8-1 0 0,0 4 0 16,-9 8-124-1,1 0-312-15,8 0-63 16,-7 0 13-16</inkml:trace>
  <inkml:trace contextRef="#ctx0" brushRef="#br0" timeOffset="39362.97">28862 5865 210 0,'-19'-41'231'15,"-1"1"-43"-15,-1 3-47 0,0 0-25 16,1 5-3-1,-3 7 1-15,-7 1 7 0,7 7-30 16,-2 1-29-16,4 9-23 16,1 7-19-16,-4 12-14 15,-5 16 3-15,-7 25 1 16,-5 21 14-16,-3 23 36 16,-8 14 7-16,-2 6 3 15,2 1 12 1,3 1 3-16,-19 100 24 15,46-126-83-15,22-8-8 16,8-7-4-16,20-9 0 0,18-7-7 16,15-17-7-16,19-9 0 15,13-15 0-15,14-21 0 16,3 0 0-16,-5-10 0 16,-8-6 0-16,-7-7 0 0,-11-11 0 15,-8-1 0-15,-14-11 0 16,-9-7 0-16,-12-8 0 15,-7-8 0-15,-4-12 0 16,-10-9 0-16,-15-7 0 16,0-10 0-16,-23-2 0 0,-11-1 0 15,-6 8 0 1,-3 12 0-16,-11 18 0 16,-7 19 0-16,-12 16 0 15,-5 13 0-15,2 15 0 0,6 9 0 16,10 12-18-16,12 9-169 15,11 7-67-15,12 9-46 16,9 8-46-16,16-5-59 16</inkml:trace>
  <inkml:trace contextRef="#ctx0" brushRef="#br0" timeOffset="40287.97">29606 5601 400 0,'-8'-25'368'0,"0"5"-135"15,8 8-122-15,0 5-52 16,0 7-30-16,0 0-8 16,0 11-15-16,0 30 17 15,8 39 114-15,4 44 138 16,1 26 12-16,-10 25-189 15,-3 9-98-15,0-2 0 16,0-2 0-16,0-15 0 16,0-17 0-16,0-28 0 15,3-26 0-15,2-24 0 0,-5-25 0 16,0-29 0-16,0-36 0 16,0-42 0-16,3-35 0 15,6-37 0-15,-1-29 0 16,-3-28 0-16,-5-12 0 15,0-5 0-15,-13 16 0 16,-4 18 0-16,3 27 0 0,-3 28 0 16,1 31 0-1,3 15 0-15,13 19 0 16,0 13 0-16,0 13 0 0,0 8 0 16,9 8 0-16,15 3 0 15,11 9 0-15,11 0 0 16,11 12 0-16,8 5 0 15,4 4 0-15,-4 7 0 16,-5 8 0-16,-6 9 0 16,-10 0 0-16,-8 1 0 0,-12 1 0 15,-10 10 0 1,-14 9 0-16,-17 11 0 0,-19 8 0 16,-18 10 0-1,-14-2 0-15,-2-9 0 0,5-9 0 16,5-19 0-16,7-10 0 15,10-11 0-15,10-10 0 16,7-5 0-16,9-7 0 16,6-13 0-16,3 0 0 15,8-5 0 17,0-3 0-32,0 4 0 15,0 0 0-15,0-3 0 16,0 2 0-16,0 2 0 15,5-2 0 17,3 5 0-32,3 0 0 15,14 0 0-15,21 0 0 16,27 17 0-16,36 7 0 16,28 9 0-16,25 3 0 0,21 4 0 15,1 1 0-15,-11 4 0 16,-14-5 0-16,-22-2 0 15,-26-7 0-15,-29-5 0 16,-22-15 0-16,-16 2 0 16,-15-13 0-16,-7 7 0 15,-19-7 0-15,-3-7-371 16,-25-10-307-16</inkml:trace>
  <inkml:trace contextRef="#ctx0" brushRef="#br0" timeOffset="41776.39">13727 8942 324 0,'0'-36'290'16,"0"11"-33"-16,0 8-87 15,-8 9-66-15,2 8-32 16,-8 0-29-16,3 34 8 15,-1 18 66-15,-5 35 66 0,-3 33-29 16,-1 39-38-16,2 22-19 16,3-3-37-16,-1-3-51 15,4-12-9-15,13-22 0 16,-7-21 0-16,7-23 0 0,0-19 0 16,-8-21 0-16,8-11 0 15,0-19 0-15,0-7 0 16,0-11 0-16,-8-9 0 0,-4-21-134 15,-2-19-297-15,-2-22-15 16,-2-14-24-16</inkml:trace>
  <inkml:trace contextRef="#ctx0" brushRef="#br0" timeOffset="42269.6">13063 10026 254 0,'0'-26'259'0,"0"-3"-88"16,0-2-57-16,0 3-22 16,8 7-13-16,0 4 1 0,8 10 21 15,12 7 57-15,9 16-17 16,4 8-50-16,8 17-38 16,-2 7-9-16,2 13-16 15,0 8 7-15,-5 6-15 16,1-1-1-16,-7-3 5 15,-7-4-10-15,-1-15-1 0,-7-7 2 16,-6-11-5-16,-6-11 0 16,3-7 27-16,-6-3 40 15,-1-13 11-15,-3 0-68 0,1 0-20 16,-1 0 0-16,0 0 0 16,4-17 0-16,9-11 0 15,5-13 0 1,49-61 0-16,-38 45 0 0,-1-7 0 15,0-4 0-15,-7-5 0 16,-9 5 0-16,-8 3 0 16,-8 4 0-16,-13 4 0 15,-12 8 0-15,-10 8 0 16,-22 13 0-16,-20 15 0 0,-9 13 0 16,-7 17 0-16,0 7 0 15,3 4 0-15,9 6 0 16,16-1 0-16,8-5 0 15,13-8 0-15,11-4 0 0,12-4 0 16,10 0 0-16,11 0 0 16,0 1-89-16,16 0-216 15,8-6-55-15,9-7-67 16,7 0-437-16</inkml:trace>
  <inkml:trace contextRef="#ctx0" brushRef="#br0" timeOffset="43075.99">17201 13534 527 0,'-8'17'255'16,"-1"0"-110"-16,9 1-64 0,0-4-22 15,0-14 57-15,0 0 40 16,0 0 24-16,0 0-3 15,0 0-4-15,0 0-21 0,0-9-126 16,9-7-26-16,2-12 0 16,2-13 0-16,0-16 0 15,-2-17 0-15,1-15 0 0,4-17 0 16,1-3 0-16,-1-1 0 16,0 10 0-16,0 16 0 0,1 16 0 15,-5 14 0 1,-3 16 0-16,-3 10 0 0,-1 8 0 15,-2 10 0-15,-3-1 0 16,0 7 0-16,0 1 0 47,0-2 0-47,5 1 0 0</inkml:trace>
  <inkml:trace contextRef="#ctx0" brushRef="#br0" timeOffset="43905.9">17391 12529 2047 0,'0'-9'0'16,"0"-2"0"-16,0-6 0 15,0-3 0-15,0-1 0 16,0 0 0-16,0 6 0 0,0-2 0 16,0 5 0-16,0 4 0 15,0 5 0-15,0-6 0 0,0 4 0 16,0 3 0-16,0-3 0 15,0 0 0-15,0-2 0 16,3-1 0-16,6-5 0 16,-4-4 0-16,-2 2 0 0,2-1 0 15,-5 4 0-15,0-2 0 16,3 7 0-16,-3-1 0 16,-8 8 0 30,0 15 0-46,-9 6 0 0,-2 8 0 16,-11 8 0-16,-5 7 0 16,-9 8 0-16,-6 2 0 15,-1-2 0-15,0-2 0 0,2-7 0 16,10-5 0-16,2-5 0 16,9-9 0-16,8-3 0 15,7-9 0-15,6-12 0 16,27-16 0-1,11-14 0-15,20-14 0 16,13-13 0-16,8-9 0 16,2-3 0-16,-5 9 0 0,-9 4 0 15,-11 10 0-15,-7 9 0 16,-11 8 0-16,-6 10 0 16,-8 2 0-16,-5 5 0 0,-4 3 0 15,-8 5 0-15,3 4 0 16,2 0 0-16,-2 0 0 15,0 0 0 1,3 9 0 0,2 3 0-16,4 13 0 15,10 7 0-15,-4 8 0 16,6 15 0-16,8-3 0 0,1 0 0 16,2-2 0-16,-4-10 0 15,-3-7 0-15,-6-4 0 16,-7-10 0-16,-4-6 0 0,-6-1 0 15,-26-12 0 1,-5 0 0 0,-12 0 0-16,-7 0 0 15,-8 8 0-15,-4 0 0 16,-5 3 0-16,-6 7 0 0,-8 2 0 16,-82 29 0-1,84-25 0-15,9-2 0 0,8-7 0 16,13-2 0-16,7-13 0 15,9 7 0-15,7-7 0 16,10 0 0-16</inkml:trace>
  <inkml:trace contextRef="#ctx0" brushRef="#br0" timeOffset="43984.65">16913 12861 2047 0,'0'11'0'31</inkml:trace>
  <inkml:trace contextRef="#ctx0" brushRef="#br0" timeOffset="44145.83">16913 12867 2047 0,'0'-8'0'0,"0"-1"0"15,7-3 0-15,9-4 0 16,12-9 0-16,14-7 0 0,6-4 0 15,9-9 0 1,3 0 0-16,10 0 0 0,1 4 0 16,-5 8-287-16,-4 5-224 15,-10 8-49-15</inkml:trace>
  <inkml:trace contextRef="#ctx0" brushRef="#br0" timeOffset="50701.09">23766 1782 452 0,'0'-61'250'0,"0"9"-46"16,-6 10-41-16,6 11-6 16,-8 5-4-16,8 10-2 15,0 4-39-15,-9 12-52 16,9 0-28-16,0 28-15 16,0 29 4-16,0 33 33 15,0 29 3-15,0 23 15 0,0 12-14 16,-8 4-29-1,8-1-24-15,0-15-5 0,-9-12 0 16,9-15 0-16,-12-18 0 16,12-17 0-16,-8-18 0 15,8-13 0-15,0-17-96 16,0-11-117-16,0-21-129 0,0-16-86 16,8-37 36-16</inkml:trace>
  <inkml:trace contextRef="#ctx0" brushRef="#br0" timeOffset="51091.21">24204 1864 349 0,'0'-21'161'16,"5"10"-58"-16,-5 0-46 16,0 11-30-16,0 11-8 15,0 8 9-15,-16 18 18 16,-8 20 1-16,-14 12-10 15,-6 12-15-15,-11 5-8 0,-2-4-9 16,3-10 1-16,10-10-1 16,9-17-2-16,13-12 10 15,5-10 17-15,5-10 10 16,12-6 9-16,0-7-1 16,0 0 9-16,0 0 1 15,0-3 0-15,0-6-6 16,0 1-1-16,0 4-1 15,8 0-22-15,4 4-19 0,11 0-3 16,20 13 24-16,21 7 18 16,17 5 7-16,19-1-21 15,-1 5-14-15,0 4-8 16,-8-6-4-16,-9-2-5 0,-15-4 2 16,-16-6-22-16,-14-1-58 15,-8-7-55-15,-2-7-404 31,-15 0 226-31</inkml:trace>
  <inkml:trace contextRef="#ctx0" brushRef="#br0" timeOffset="51451.52">25812 1993 322 0,'0'-36'356'16,"0"0"-11"-16,-16 3-155 15,-1 5-55-15,7 4-7 0,-2 7-21 16,-6 5-29-16,7 7-34 16,-1 5-27-16,1 25-9 15,-7 15-5-15,2 14 4 16,4 15-6-16,12 5 3 16,0-2-1-16,8-1-6 15,4-12 0-15,0-14 1 16,5-9-7-16,-3-10-3 15,3-14 14-15,1-12-5 16,-6-9 17-16,-3-23-2 0,-3-22-8 16,-2-10 28-16,-4-5 21 15,0 0-16-15,-10 7-12 16,-7 14-23-16,-5 11-30 16,5 13-96-16,8 11-162 15,-4 13-112-15,0 0-47 16</inkml:trace>
  <inkml:trace contextRef="#ctx0" brushRef="#br0" timeOffset="52032.41">26138 1802 503 0,'8'-23'380'16,"0"1"-62"-16,-4 11-97 15,-4-1-34-15,0 3-47 16,0 9-61-16,0 0-48 15,0 9-30-15,8 20 3 16,4 22-6-16,5 31 3 0,4 15 1 16,-3 10-5-1,4-5 6-15,-5-9 1 16,0-12-4-16,-3-15-3 0,-2-18 4 16,-4-10 8-16,-8-13 0 15,0-13 13-15,0-21-9 16,0-19-13-16,-11-30-10 15,-6-36 0-15,6-23 3 16,-1-21 2-16,12-1 7 0,0 5-6 16,0 20 8-16,0 19-2 15,12 19-6 1,2 19-4-16,24 12 2 0,14 11 8 16,21 15-2-16,5 15-6 15,-9 11-9-15,-12 19 11 16,-17 6-3-16,-15 18 10 15,-22 13-1-15,-22 15 12 16,-27 8-3-16,-19 7-8 0,-17-8 6 16,3-11-4-16,5-18-1 15,18-15 6-15,11-13 3 16,16-6 5-16,10-22 24 16,10 0 12-16,9 0-39 15,0-9-15 1,14-4 0-16,8 6 0 15,21-2 0-15,13 9 0 16,13 0 0-16,13 16 0 0,5 1 0 16,-2 7 0-16,-6 2 0 15,-16-7-342-15,-9-2-102 16,-18-5-37-16</inkml:trace>
  <inkml:trace contextRef="#ctx0" brushRef="#br0" timeOffset="53015.65">27989 1496 527 0,'0'-23'425'0,"0"3"-132"15,0 4-143-15,0 4-39 16,0 3 15-16,0 9-23 15,0 0-49-15,0 0-37 16,0 23-21-16,0 32 11 16,9 21 1-16,0 31 2 15,-1 14-2-15,0 15 4 16,0-6-1-16,4-13-4 16,-4-16-4-16,0-22-3 15,0-23 5-15,-4-14 9 16,-4-19-1-16,0-23-1 15,0-33-14-15,0-40 1 16,0-44-6-16,4-42 11 16,4-24-12-16,5-5 2 15,4 22 7-15,-8 23-1 0,5 30 6 16,3 22-6-16,-5 27 3 16,2 19-15-16,8 12-1 15,7 9 11 1,7 7 2-16,9 17-12 15,-1 0 3-15,2 17 1 16,-10 4 1-16,-9 3 2 0,-2 0-2 16,-8 3 14-16,-13 12-5 15,-4 4-4-15,-18 6 5 16,-13 4 6-16,-14-1 1 16,-8-2-8-16,-4-5 2 15,0-3-5-15,4-10 6 16,5-8-4-16,5-3-1 15,9-10 4-15,9-3 3 16,5-8-5-16,9 9-2 16,3-9 7-16,8 0-8 15,0 0 3-15,0 0 0 16,0 0-4 0,0 0 5-1,0 0 3-15,0 0-1 16,-9 0 9-16,9 0 9 15,0 0 1-15,0 0 6 16,0 0-14-16,0 0-4 0,0 0 0 16,0 0 2-16,4 0-14 62,1 0 0-62,3 0 0 16,0 0 0-16,7 12 0 0,18 8 0 15,23 6 0-15,18 9 0 16,16 11 0-16,15 10 0 16,17 9 0-16,7 8 0 15,2 5 0-15,-4-6 0 16,-15-6 0-16,-15-13 0 16,-18-8 0-16,-22-12 0 15,-18-9 0-15,-10-8 0 16,-9-3 0-16,-9-6 0 15,-3-7 0-15,1 0 0 16,-9 9-232 15,-25-2-433-31</inkml:trace>
  <inkml:trace contextRef="#ctx0" brushRef="#br0" timeOffset="55905.74">23149 4000 373 0,'-28'22'292'16,"3"-11"-44"-16,10-11-93 0,-2 10-31 15,4-10-19-15,13 0 1 16,0 0 22-16,0 0-3 15,5 0-46-15,11-10-16 16,25-6 1-16,32-20 24 0,37-21 0 16,44-17-79-16,45-7-9 15,29-5 0-15,3 6 0 16,-3 9 0-16,-21 11 0 16,-37 16 0-16,-35 10 0 15,-36 6 0-15,-25 9 0 16,-29 6 0-16,-17 4 0 0,-10 1 0 15,-10 4 0-15,-8 0 0 16,0-1 0-16,0 5-297 47,0 0-287-47,0 0 24 0</inkml:trace>
  <inkml:trace contextRef="#ctx0" brushRef="#br0" timeOffset="56525.42">27580 3264 258 0,'-17'0'262'15,"5"-3"-10"-15,4-2-64 16,8 5-60-16,0-4-17 16,0-1-40-16,16 5 6 15,18-3 65-15,34-9 88 16,45-9-46-16,46-6-44 16,40-7-136-16,20-2-4 0,5 3 0 15,-9 5 0 1,-21 3 0-16,-27 4 0 15,-34 2 0-15,-31 7 0 16,-31 0 0-16,-24 2 0 16,-18 3 0-16,-21-5-176 15,-32 3-389-15,-33 1-8 0</inkml:trace>
  <inkml:trace contextRef="#ctx0" brushRef="#br0" timeOffset="58482.99">26008 3252 160 0,'-20'0'259'0,"8"0"-59"16,12 0-47-16,0 0-25 16,0-5-2-16,0 2 3 15,0-1 26-15,12-1 29 0,16-2-11 16,13-2-24-16,11-3-18 16,13-1-31-16,8-6-100 15,13-6 0-15,4-7 0 16,8-8 0-16,7-10 0 15,-3-2 0-15,-6-2 0 16,-6-3 0-16,-18 3 0 16,-11 3 0-16,-12-2 0 15,-8-3 0-15,-9-2 0 0,-7-7 0 16,-4-4 0-16,-10-10 0 16,1-2 0-16,-4-9 0 15,-3-3 0 1,3-5 0-16,0-3 0 0,-4 3 0 15,-4 8 0-15,0 0 0 16,0 9 0-16,-17 5 0 16,-2 5 0-16,-9 11 0 15,-10 3 0-15,-10 5 0 16,-5-2 0-16,-4 10 0 16,0 2 0-16,1 6 0 15,-1-2 0-15,1 6 0 0,-6 0 0 16,-3 4 0-16,0 4 0 15,-6 3 0-15,3 1 0 16,-5 7 0 0,-9 1 0-16,-1 4 0 15,-12 8 0-15,-7 12 0 0,-5 5 0 16,-9 7 0-16,3 4 0 16,-1 5 0-16,9 3 0 15,12-3 0-15,11 0 0 16,12-1 0-16,14-4 0 15,13 2 0-15,1-3 0 16,11 6 0-16,-4 5 0 16,8 2 0-16,3 1 0 15,2 5 0-15,4 1 0 0,2 10 0 16,-2-1 0-16,6 6 0 16,-4-1 0-16,0 0 0 15,-1 0 0-15,1-3 0 16,3-6 0-16,2-7 0 15,11-9 0-15,-8-3 0 16,8 0 0-16,0 3 0 16,0 1 0-16,0-1 0 15,0 2 0-15,0-2 0 16,8 4 0-16,0 1 0 0,4-1 0 16,-4-2 0-16,1-2 0 15,-6-3 0-15,6-5 0 16,-4-4 0-16,-2-3 0 15,2-1 0-15,-2 1 0 16,5 0 0-16,-1-1 0 16,2-4 0-16,-1 0 0 15,-4 1 0-15,5-4 0 16,0-2 0-16,-6 1 0 16,5-1 0-16,-3 3 0 0,-3-2 0 15,-2-4 0-15,5 4 0 16,-2-3 0-1,2-2 0-15,3 2 0 16,0-1 0-16,-3-1 0 16,3 2 0-16,-4-1 0 0,5-8 0 15,-2 13 0 1,1-5 0-16,0-1 0 16,0 5 0-16,1 2 0 0,-1-3 0 15,4 6 0-15,0-2 0 16,4 2 0-16,-4-1 0 15,4 0 0-15,2-4 0 16,-2 1 0-16,-4-1 0 16,-1 1 0-16,1-5 0 0,-3-8 0 15,-1 7 0-15,0-7 0 16,0 0 0-16,-2 14 0 16,0-14 0-16,2 7 0 15,3 1 0-15,3-8 0 16,-2 13 0-16,5-13 0 15,-6 12 0-15,1-12 0 16,4 8 0-16,-4 1 0 16,5-2 0-16,0 0 0 0,2 7 0 15,2-14 0-15,1 12 0 16,0-4 0-16,3 1 0 16,1-9 0-16,-3 12 0 15,-3-12 0-15,-3 7 0 16,-1 2 0-16,-4-9 0 15,-1 8 0-15,3-8 0 16,-7 0 0-16,1 0 0 16,6 13 0-16,-3-13 0 15,5 10 0-15,0-10 0 0,6 10 0 16,-3-10 0-16,1 7 0 16,-4-7 0-16,-3 0 0 15,0 0 0-15,-7 0 0 16,-2 8 0-16,4-8 0 15,0 0 0-15,0 0 0 0,1 0 0 16,0 0 0-16,2 0 0 16,3 0 0-1,-8 0 0-15,2 0 0 0,0 0 0 16,6 0 0-16,-2 0 0 16,-3 0 0-16,2 0 0 15,-3 0 0-15,4 0 0 16,-1 0 0-16,2 0 0 15,0 0 0-15,0 0 0 16,-1 0 0-16,-6 0 0 0,7 0 0 16,-4 0 0-16,-1 0 0 15,0 0 0-15,-4 0 0 32,0 0 0-17,0 0 0-15</inkml:trace>
  <inkml:trace contextRef="#ctx0" brushRef="#br0" timeOffset="58571.47">26053 3219 2047 0,'-8'0'0'0,"-4"0"-100"15,3 9-407-15,-7-9-70 16</inkml:trace>
  <inkml:trace contextRef="#ctx0" brushRef="#br0" timeOffset="59811.18">18313 6525 446 0,'-57'8'303'0,"0"-8"-96"16,9 0-95-16,12 8-58 15,3-8 0-15,12 7 34 16,4-7 6-16,9 0-26 0,8 0-21 16,8 0-5-16,21 0 34 15,32 0 43-15,45 0 29 16,46-7 24-16,41-14-155 0,30-8-17 15,28-2 0-15,26-2 0 16,20 4 0-16,0 6 0 16,-14 6 0-16,-23 5 0 15,-40 3 0-15,-47 5 0 0,-38 1 0 16,-33 3 0-16,-29 0 0 16,-21 0 0-16,-15 0 0 15,-12 0 0-15,-9 0 0 0,-8-5 0 16,-1 5 0-16,-2-4 0 15,-1 4 0-15,0 0 0 16,0-3 0-16,0 3 0 16,0 0 0-1,1 0 0-15</inkml:trace>
  <inkml:trace contextRef="#ctx0" brushRef="#br0" timeOffset="59935.85">21351 6318 1613 0,'9'0'-523'0,"9"-9"22"0</inkml:trace>
  <inkml:trace contextRef="#ctx0" brushRef="#br0" timeOffset="62261.55">22723 6126 136 0,'-8'-5'193'0,"8"2"-45"15,-13 3-14-15,13-4-18 16,-8 4-1-16,8 0 17 16,0 0 6-16,-8 0-11 15,8 0-20-15,0 0-28 0,0 0-22 16,0 0-18-16,0 0-9 16,0 0 10-16,0 0 5 15,0 0 2-15,8 0 2 0,-5 0-15 16,7 7-1-16,6 11 38 15,12-3 90-15,13 6-145 16,11 3-16-16,10-4 0 16,6 1 0-16,9 0 0 0,1-6 0 15,3 0 0-15,-4 3 0 16,1-2 0-16,-6-4 0 16,-7 0 0-16,1 0 0 15,-1 2 0-15,8-6 0 0,8-8 0 16,9 0 0-16,8 0 0 15,-2 0 0-15,2 0 0 16,-4 0 0-16,-6 0 0 0,2 0 0 16,-5 0 0-16,0 0 0 15,-5-8 0-15,2-9 0 16,-1-4 0-16,1-2 0 0,-6-10 0 16,3-8 0-1,-3 0 0-15,-7-8 0 0,-4-11 0 16,0-9 0-16,-3-5 0 15,-5 0 0-15,-9 6 0 16,-8-1 0-16,-7 2 0 0,-7 4 0 16,-7 1 0-16,-3 0 0 15,-4 2 0-15,-8-1 0 16,-4 3 0-16,0-2 0 0,0 2 0 16,0 1 0-16,-12 0 0 15,0 0 0-15,-4 5 0 16,-21-46 0-1,12 53 0-15,-3 5 0 16,-4 2 0-16,-4 5 0 0,-1 1 0 16,-8 0 0-16,0 3 0 15,-4 1 0-15,2-1 0 16,-4 5 0-16,-1 0 0 16,-1-1 0-16,-6 6 0 0,-7-3 0 15,-7 3 0-15,-3 2 0 16,-6 5 0-16,4 3 0 0,1 4 0 15,-1 3 0-15,2 2 0 16,3 0 0-16,3 0 0 16,1 0 0-16,1 0 0 0,-1 7 0 15,-1 5 0 1,1-3 0-16,5-1 0 0,0 4 0 16,-1 0 0-16,3 1 0 15,0 0 0-15,6-3 0 16,4 3 0-16,7-1 0 15,3-3 0-15,5 3 0 0,10 0 0 16,-3 0 0-16,6 0 0 16,5 0 0-16,-2 0 0 15,-2 5 0-15,-2 3 0 16,0 0 0-16,-7 1 0 0,0 3 0 16,-1 0 0-16,1 1 0 15,-1-1 0-15,1 6 0 16,-1-2 0-16,5 0 0 0,-1 1 0 15,4-5 0-15,5 1 0 16,4-1 0-16,0 0 0 16,0 0 0-16,-1 2 0 0,2-2 0 15,-2 0 0-15,1-4 0 16,2-3 0-16,14 0 0 16,-9-6 0-16,9 1 0 0,-8 1 0 15,8-1 0-15,-9 1 0 16,9-5 0-1,-13 3 0-15,13 1 0 16,-13 1 0-16,13 0 0 0,-8 2 0 16,8-1 0-16,-8-7 0 15,8 0 0-15,0 3 0 16,0-3 0 15,0 6 0-15,0 0 0-16,0-6 0 0,0 5 0 15,0-3 0-15,0 3 0 16,0-1 0-16,0 7 0 16,0-2 0-16,0-1 0 0,0 6 0 15,0-5 0 1,0 1 0-16,0 3 0 0,0 0 0 16,0-2 0-16,0-2 0 15,0 3 0-15,0-2 0 16,-8 2 0-16,8 7 0 0,0-3 0 15,0-2 0-15,0-5 0 16,0 0 0-16,0-4 0 16,0 2 0-16,-7-3 0 15,7-2 0-15,0-1 0 16,0 4 0-16,-8 5 0 16,8-2 0-16,0-2 0 15,0-1 0-15,0 0 0 16,0 5 0-16,0-6 0 15,0 13 0-15,0-12 0 16,0 1 0 0,0-4 0-16,0-1 0 15,0 3 0-15,0-2 0 16,0-2 0-16,0 3 0 16,0 1 0-1,0 2 0-15,0-1 0 0,0-3 0 16,0 3 0-16,0-5 0 15,0 5 0-15,3 0 0 16,-3 1 0-16,0 0 0 16,0-1 0-16,5 0 0 15,-1 0 0-15,-1 1 0 0,-3-2 0 16,5 1 0-16,-2 1 0 16,5-5 0-16,-5-1 0 15,2 2 0-15,0-1 0 0,-5 1 0 16,4-9 0-16,0 7 0 15,0-7 0-15</inkml:trace>
  <inkml:trace contextRef="#ctx0" brushRef="#br0" timeOffset="62371.16">22723 6223 2047 0,'5'0'0'16,"4"0"0"-16,-6 0 0 15,2 0 0-15,-2 10 0 0,0-10 0 16</inkml:trace>
  <inkml:trace contextRef="#ctx0" brushRef="#br0" timeOffset="62431.49">22754 6233 2047 0</inkml:trace>
  <inkml:trace contextRef="#ctx0" brushRef="#br0" timeOffset="62475.36">22754 6233 1639 0,'0'0'-480'0,"5"0"26"16,4 0 104-16</inkml:trace>
  <inkml:trace contextRef="#ctx0" brushRef="#br0" timeOffset="64031.33">26949 4494 380 0,'-11'-20'296'16,"0"-1"-16"-16,2 5-49 16,1-1-2-16,8 5-3 15,-12 3 11-15,12 6-69 0,-9-1-168 16,9 16 0 31,0 9 0-47,3 10 0 0,6 19 0 15,0 14 0-15,-1 5 0 16,4 10 0-16,-4 2 0 16,3-4 0-16,3 0 0 15,-3-4 0-15,1-6 0 16,5-11 0-16,0-8 0 0,-3-11 0 16,8-12 0-16,4-9 0 15,-4-4 0-15,3-12 0 16,7-7 0-16,4-19 0 0,10-4 0 15,2-16-22-15,-3 0-25 16,-8 1 29-16,-9 1 10 16,-3 2 4-16,-13 3 7 0,-4 6 39 15,-5 9 7-15,-3 2-44 16,0 7-5-16,0 2 0 16,-8 13 0-1,1 0 0 1,7 9 0-16,0 6 0 0,0 2 0 15,0 4 0-15,0-1 0 16,7 0 0-16,5 1 0 16,4 0 0-16,6-11-21 0,-2-10-43 15,0 0-1 1,0 0 26-16,0-10-4 0,-3-15 14 16,-4-8-5-16,-9-8 19 15,-4 1 12-15,-12 2 33 16,-10 10 1-16,-6 3-18 15,-4 9-13-15,-2 4-2 0,6 8-5 16,5 4-2-16,6 0-29 16,1 16-53-16,7 5-95 15,9 4-74-15,0-5-56 0,0-1-58 16</inkml:trace>
  <inkml:trace contextRef="#ctx0" brushRef="#br0" timeOffset="64578.14">27917 4437 386 0,'-21'-17'223'0,"7"5"-60"16,-3 3-72-16,-1 9-47 16,2 0-13-16,1 17-14 0,-1 4-9 15,2-2-5-15,14 10-3 16,0-1-4-16,0 5-1 15,6 0-5-15,5-5-10 0,5-3-6 16,1-8-14-16,-1-17 0 16,0 0 7-16,1-10 11 15,-3-10 1-15,0-8 17 16,-6-9 17-16,-4-4 26 16,-4 4 22-16,0 10 15 15,0 3 2-15,0 7-7 16,0 5-20-16,0 8-22 0,0 4-18 15,0 0-14-15,0 12-2 16,12 12-1-16,7 14 4 16,14 9-1-16,1 15 5 15,2 2-1-15,-4 5-1 16,-4 2 6-16,-7-7 6 0,-13-7 2 16,-8-7 4-1,-16-7-4-15,-54 35-9 16,26-49 7-16,-2-13-4 15,11-16 11-15,2-12 11 16,5-12 0-16,12-9-8 16,3-5-13-16,13-2-3 15,5 4-8-15,8 3 2 0,7 1-7 16,16-5-6-16,15 0-45 16,15 0-77-16,9 2-48 15,-4-3-31-15,-2 3-15 16,-7-3 22-16,-9 2 62 15</inkml:trace>
  <inkml:trace contextRef="#ctx0" brushRef="#br0" timeOffset="64818.08">28453 4412 189 0,'0'-32'198'0,"-16"-1"-37"15,3-3-28-15,0 3-7 16,13-1 17-16,-7 6 36 16,7 9 26-16,0 5 4 15,-8 7-24-15,8 3-72 16,-8 4-55-16,8 8-35 0,0 16-7 15,0 13 4-15,5 16-5 16,6 16-2-16,9 8-1 16,1 1-8-16,2-9 4 15,-2-7-2-15,0-10-3 0,-5-16-5 16,-4-8-47 0,-1-11-101-16,-6-17-89 15,-5 0-103-15,0-25-69 0,-8-24 41 16</inkml:trace>
  <inkml:trace contextRef="#ctx0" brushRef="#br0" timeOffset="64955.19">28461 3846 103 0,'-29'-45'273'0,"8"13"-57"16,3 7-62-16,2 5-74 16,2 7-45-16,14 5-12 15,0 5-15-15,0 3-30 16,0 0-93-16,0 0-113 15</inkml:trace>
  <inkml:trace contextRef="#ctx0" brushRef="#br0" timeOffset="65421.47">29177 4212 296 0,'0'0'253'0,"0"0"-39"16,0 0-81-16,0-4-31 16,-9-4 22-16,9 5 18 15,-8-6-34-15,8 4-42 16,0-2-33-16,0-1-8 0,0-4-19 16,-9-4 4-16,0 0-6 15,1 3 0-15,8 1 17 16,-11 4 5-16,2 3-5 15,-2 5-3-15,-5 0-3 16,-5 8-11-16,-7 12-6 16,-5 13 1-16,-2 8 2 15,-3 8-3-15,11 4 1 16,5 4 4-16,11-8-12 0,11-5 1 16,3-8 8-16,13-2-8 15,9-2 10-15,7-6 4 16,16-7-9-16,8-10 4 15,3-9 1-15,-7 0 6 16,-3 0-7-16,-11-9 2 0,-12 1 5 16,-5-1 2-16,-8 2-4 15,-5-5-23-15,-8-9-119 16,0 1-139-16,-8-1-62 16,-5-2-68-16</inkml:trace>
  <inkml:trace contextRef="#ctx0" brushRef="#br0" timeOffset="66306.11">30570 3696 510 0,'0'-53'211'0,"0"9"-51"16,-14 11-22-1,3 8-13-15,-7 9-22 16,-1 4-30-16,-6 12-32 0,-12 19-21 16,-6 23-5-16,-10 22-4 15,-1 22-6-15,6 16-1 16,8-4-12-16,11-9-1 15,21-11 7-15,12-18-12 16,21-14 1-16,14-18 2 16,22-28-17-16,11-17 0 15,7-28-4-15,-7-27 7 0,-3-34 9 16,-17-7 10 0,-10-2 29-16,-17 13 43 15,-13 21 51-15,-12 20 3 16,0 15-15-16,-12 14-14 15,4 13-31-15,8 6-37 0,0 4-14 16,0 9-6-16,0 9-9 16,0 10-6-1,11 15 10-15,9 14-3 16,9 26 4-16,12 15-3 16,8 16 10-16,-1 9-10 15,-8 0 4-15,-6 0-5 16,-15-3 2-16,-10-10 5 15,-9-2 1-15,-20-14-2 16,-9-8 5-16,-7-15 0 16,-9-10 2-16,0-16 3 15,2-11 2-15,0-8 3 16,7-17-4-16,0-5-9 0,1-19-3 16,1-13 2-16,11-11-5 15,6-6-6-15,17 1-10 16,9-4-12-16,9-4-38 15,29-8-30-15,21-1-27 16,25-3-5-16,18-4 6 16,1 0-24-16,2 3 23 15,-13 10 11-15,-19 7 17 16,-22 7-7-16,-18 14-32 16,-19 8-12-16,-12 7-9 15,-11 9-78-15</inkml:trace>
  <inkml:trace contextRef="#ctx0" brushRef="#br0" timeOffset="67053.48">31641 3444 251 0,'12'-33'210'0,"-4"4"-33"16,-3 6-33-1,-5 0 0-15,0 8 3 16,0 3-5-16,0 7-32 16,-8 5-30-16,-9 0-39 15,-8 25-19-15,-12 16-7 16,-3 21-11-16,4 10 1 0,3 2-3 16,12-1-1-16,7-8-5 15,14-9-5-15,1-6-2 16,15-15 2-16,10-6-14 15,5-29 2-15,12-7-13 16,-7-26-14-16,1-25 15 16,-9-14 8-16,-9-17 12 15,-10 3 17-15,-9 8 35 16,-14 13 36-16,5 14-14 16,-4 13-21-16,1 14-19 15,-1 11-17-15,0 13-6 16,-3 25 4-16,1 20-4 15,2 19 8-15,13 14-4 16,0 7-10-16,13 1 5 16,10-12 0-16,6-10-1 15,4-11 0-15,4-16 1 16,3-17-6-16,5-23-6 16,12-30-19-16,7-29-3 15,1-27 24-15,-8-17 10 16,-8-12-1-16,-8-8-1 0,-12 4-1 15,-13 8 7-15,-13 12 10 16,-3 16 34-16,0 17 22 16,-11 20-19-16,11 17-19 15,-13 12-21-15,13 3-10 16,0 17-1-16,-12 0-4 16,3 29 7-16,9 11 3 15,0 17-1-15,0 12-4 16,0 9 4-16,0 8-1 15,9 7 1-15,0 1-4 16,2-5 2-16,-3-7 6 16,6-8-2-16,-4-14-13 15,2-6-41-15,6-14-87 16,-7-8-115-16,3-20-25 16,-8-20-63-16</inkml:trace>
  <inkml:trace contextRef="#ctx0" brushRef="#br0" timeOffset="68068.95">32108 3142 89 0,'-14'-28'131'15,"14"6"30"-15,0 11-63 16,0 3-46-16,5 8-16 0,7 0-12 16,14 8-6-16,1 3-4 15,14 3 5-15,3-14 7 16,10 0-9-16,-2 0-6 15,4 0-1-15,-3-14 3 16,-2 0-4-16,-8-7 7 16,-7 0 22-16,-7 1 9 15,-4 4 3-15,-8 4-3 16,-9 0-18-16,-2 3-14 16,-6 9-13-16,0 0-1 15,0 0-3-15,0 0-3 16,-6 0 7-16,-2 17-2 15,8-1 3-15,0 0-4 16,0 2 1-16,0-3 4 0,0-3-2 16,0-12-4-16,3 8-1 15,5-8 0-15,3 0-3 16,2 0 9-16,0 0-2 16,4 0 6-16,-1-12-5 15,-1-5 0-15,-3-2 3 16,-4-7 0-16,-8-2-5 15,0 3 9-15,0 1 7 16,-12 3 24-16,0 10 0 16,-4-2-14-16,-3 13-10 15,-19 8-10-15,-14 18 4 16,-14 14 1-16,1 5-3 16,9 3-4-16,7 2-4 0,8-2 5 15,17 0-13-15,7-2 11 16,17-2 6-16,0 1-7 15,12-5-1 1,9-3-1-16,8-3 3 0,2-10 0 16,7-8 5-16,2-4-5 15,4-12 6-15,7 0 16 16,1-17 4-16,-5-6 18 16,-4-10 7-16,-4-3-15 15,-5-10 5-15,-8-3-16 16,-5-3-6-16,-4-5-15 0,-10-5-7 15,-7-3 8-15,0 5-16 16,-15 2-2 0,-2 5 12-16,1 14 10 0,1 9 0 15,-1 5-4-15,2 13-4 16,6 5-4-16,8-2-4 16,0 6-1-16,0 3 0 15,0 0 1-15,0 0-2 16,0 0-7-16,12 12 11 15,14 4 4-15,5 8 1 16,9 5 1-16,6-1-3 16,1 1-3-16,7 3-1 0,-5 4 5 15,-5 2-1-15,-3 4-5 16,-14 2 13 0,-5 0 6-16,-18 5 5 0,-16 3 0 15,-16 1-3-15,-13 5-1 16,-3-10 8-16,-3-8-5 15,13-6 4-15,5-11 2 16,9-5 25-16,7-6 26 16,4-12 2-16,9 0-3 0,0 0-12 15,0 0-45-15,5-8-18 16,4-9 0-16,7-7-23 16,7-8-156-16,3-2-138 15,-1 1-159-15,-16 8-42 16</inkml:trace>
  <inkml:trace contextRef="#ctx0" brushRef="#br0" timeOffset="68790.07">26604 6244 381 0,'-64'12'303'0,"15"-12"-52"15,12 8-92-15,9-8-70 16,12 0-11-16,16 0-11 16,0 0-6-16,25-8-17 15,31-15-14-15,57-27-6 0,60-24-10 16,53-31-8-1,71-26-2-15,71-16-1 0,55-3-9 16,35-4-3-16,34 3 1 16,31 5 8-16,2 2-5 15,-22 12-1-15,-44 5 6 16,-48 16-4-16,-59 13 4 16,-58 22 4-16,-63 14 3 0,-52 13 12 15,-46 13 15-15,-38 12 6 16,-29 2 14-16,-15 10 10 15,-20 5 32-15,-9-2 8 16,-15 5-6-16,-2 4-47 16</inkml:trace>
  <inkml:trace contextRef="#ctx0" brushRef="#br0" timeOffset="68977.57">32931 4212 2047 0,'5'0'0'16,"-1"0"0"-16,-13 0 0 62,1 0 0-62,1 9 0 32,7-9-84-1,0 0-182-16,-8 7-70-15,-6-7-46 16,-6 0-60-16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21:11.178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11455 9029 329 0,'-22'7'317'15,"-2"-7"-69"-15,4 12-84 0,5-12-62 16,7 8-30-16,8-8-22 16,0 0-2-16,27 0 7 15,38-8 12-15,62-11-3 0,75-19-1 16,67-15-11-16,47-11-2 15,33-5 6-15,30-5-11 16,9 8-16-16,-5 6-12 16,-35 6-7-16,-43 14-4 15,-56 8-1-15,-60 7 1 0,-47 9-8 16,-40 3 12-16,-28 6 5 16,-26-1 4-16,-20-1 4 15,-11 5-7-15,-9-4-12 0,-8-4-25 16,-25 0-119-16,-18 1-207 15,-31-6-173-15</inkml:trace>
  <inkml:trace contextRef="#ctx0" brushRef="#br0" timeOffset="1005.02">12314 8373 22 0,'-15'0'40'0,"4"-5"24"0,2 2 48 16,9 3 52-16,-8-4-34 15,0-1-19-15,8 3-21 16,0 2-18-16,-8 0-1 0,8 0 4 15,-14 0-13-15,0 0-19 16,-20 23-15-16,-18 13-12 16,-27 21 4-16,-22 12-7 15,-13 14-3-15,-10 5 0 16,-6 7 1-16,0-2 11 0,3-12 1 16,6-8-1-16,10-11-12 15,18-14 7-15,20-11 4 0,21-13 14 16,20-11-2-16,19-13-10 15,18 0-9-15,22-17-6 16,18-7-2-16,8 0 2 0,4 0-5 16,2-2 4-16,-4 3-7 15,-3 1 3-15,-6 7-3 16,-6 2 5-16,-4 5-1 0,1 8 2 16,3 0 6-1,0 8 0-15,6 8-3 0,3 6-4 16,8 6 2-16,8 7 6 15,8 11-2-15,4 11-6 16,4 8-3-16,-1 12 6 0,-1 4 3 16,-11 2-9-16,-6-2 5 15,-9-7 2-15,-10-16-1 16,-10-12 3-16,-12-8 21 0,-10-10 24 16,-3-11 47-16,-8-5 33 15,0-5-9-15,0-7-100 16,-8-7-27-16,-3-19 0 0,-10-18 0 15,1-29 0 1,-4-17 0-16,0-16 0 0,-1-6 0 16,0-12 0-16,1-2 0 15,3 4 0-15,4 4 0 16,6 9 0-16,3 14 0 0,8 14 0 16,-7 12 0-16,7 12 0 15,0 17 0-15,0 12 0 16,0 6 0-16,-9 10 0 15,9 5 0-15,0 2 0 0,-8 5 0 16,-1 0 0 0,1 0 0-1,0 0 0-15,8 0-97 47,0 0-156-47,0 8-65 16,5 0-29-16,-2 0-14 15</inkml:trace>
  <inkml:trace contextRef="#ctx0" brushRef="#br0" timeOffset="6641.86">18305 8259 4 0,'-8'0'5'0,"8"0"2"16,0 0 6-16,0-5 7 16,0 2 8-16,0-1 17 0,0-1 27 15,0 5 26 1,0 0 14-16,0 0-36 0,0-3-21 16,0-1-16-16,0-1-9 15,0 5-4-15,0 0-3 16,0 0-1-16,0 0-5 0,0 0-6 15,0 0 0-15,0 0-3 16,0 0 4-16,0 0-3 16,0 0 7-16,0 0-2 0,-8 0 12 15,8 0 7-15,-8 0 4 16,0 0 6-16,8 0 4 16,-8 0 10-16,8 0 6 0,0 0-8 15,-9-4 8-15,9-4-9 16,-8 3-14-16,0-2 2 15,-5-1-1-15,2 0-14 16,-2-1 11-16,1 1-10 16,-1 3-13-16,2 3-2 0,-1 2-10 15,3 0 1-15,-3 0 0 16,-1 0 0-16,-2 13-2 16,-1-2-4-16,-5 5 5 0,2 4-6 15,-1 1 1-15,-2 3 7 16,-2 4-1-16,0 2-7 15,4-3 8-15,-1 2-4 0,5-4-6 16,1-1 2-16,2 0 5 16,5-1 1-16,8 11-9 15,-10-1 11-15,10 3 3 16,0 4-10-16,0-2 3 16,5-2 0-16,4 2 6 0,3-7-5 15,0-2 6-15,7 4 4 16,7 0 5-16,2-2-7 15,5 7 1-15,2-5-4 0,6-2 0 16,0-2-1-16,4-5 12 16,0-8-5-16,3-4-3 15,9-12 2-15,4 0 0 16,8-12-6-16,1-7-3 16,-2-9 1-16,-3-10 4 0,-8-6-5 15,-12-10 3-15,-9-3 0 16,-7-7-4-16,-9-5-1 0,-12 0 3 15,-8-2 2-15,-16 1 3 16,-8 2-4-16,-17 4 9 16,-8 7-7-16,-8 4 10 0,-12 8-10 15,-3 7-6-15,-7 11 0 16,3 7 2-16,-1 10-4 16,7 8-7-16,18 2 6 15,11 0-4-15,9 20-11 0,7 8-19 16,8 17-74-16,9 12-80 15,8 7-67-15,17 6-26 16,16-9-69-16</inkml:trace>
  <inkml:trace contextRef="#ctx0" brushRef="#br0" timeOffset="7096.06">20035 7877 174 0,'-9'-34'302'0,"-3"3"-74"0,1 2-47 15,0 8-28-15,-3 9-1 16,2 5-13-16,3 7-26 16,9 0-46-16,-8 23-31 15,8 26 10-15,0 29 46 16,0 24 30-16,0 20-19 0,0 3-49 15,8 1-21-15,1-13-14 16,-1-14-11-16,4-14 3 16,0-14-9-16,-1-15 4 0,-3-15-4 15,6-10-2-15,-6-5-27 16,0-14-79-16,2-12-196 16,-4-12-140-16,2-22-83 0</inkml:trace>
  <inkml:trace contextRef="#ctx0" brushRef="#br0" timeOffset="7561.59">21278 7888 520 0,'31'-7'398'16,"-10"3"-157"-16,-5 4-122 15,-7 0-61-15,-9 0-14 0,0 0 0 16,0 8-15-16,-9 0-19 15,-3-8-2-15,-1 7 3 16,-2-7-2-16,-1 0 0 16,-1-12-2-16,5-12 7 15,3-9-5-15,9-12-1 16,0-7-3-16,13-5 4 0,9 9-4 16,0 6 0-16,7 9-2 15,4 13 0-15,-2 20-9 16,1 17 8-16,1 15 2 0,-7 21 7 15,-9 16 11-15,-6 17-9 16,-11 8 1-16,-11 11 2 16,-18 2-7-16,-9-10-5 0,2-11-1 15,5-22 6 1,1-11 8-16,10-16 16 0,3-13 31 16,6-12 37-16,11-12 0 15,0-12-41-15,8-12-58 16,12-4-2-16,9-5 0 0,15 0 0 15,8 9 0-15,13 7 0 16,8 17 0-16,4 9 0 16,1 14 0-16,-4 7-76 0,-9 2-214 15,-11 5-153-15,-15-5-61 16</inkml:trace>
  <inkml:trace contextRef="#ctx0" brushRef="#br0" timeOffset="8058">23279 7440 812 0,'0'-13'293'0,"0"10"-148"16,-16 3-78-16,-7 13-37 0,-11 4-8 15,-5-6-4-15,1 1-10 16,5-12 0-16,4 0-11 15,5-5 7-15,6-11-2 16,5-7 1-16,13-14-2 16,8-5 4-16,6-1-5 0,19-7-6 15,13 1 3-15,11 8 3 16,5 13-5-16,2 12 2 16,1 16 3-16,-8 16 3 0,-9 24 6 15,-7 22 12-15,-11 23 3 16,-19 12 6-16,-11 14-3 15,0-6-2-15,-17-5 5 0,1-19-13 16,3-20 2-16,13-17 7 16,0-11 9-16,0-16-13 15,17-17-6-15,15-10-8 16,13-3 0-16,3 3-6 16,1 6-6-16,-7 4 1 0,-11 25 11 15,-6 14 1-15,-17 26 12 16,-8 18-2-16,-25 14-15 15,-11 6 1-15,-12 1-2 0,-6-6-25 16,-2-12 22-16,-1-18-344 16,0-14-69-16,4-26-62 15</inkml:trace>
  <inkml:trace contextRef="#ctx0" brushRef="#br0" timeOffset="8394.79">24266 7566 929 0,'20'-77'574'0,"-8"12"-273"16,1 16-164-16,-9 13-67 15,-4 8-44-15,5 11-16 16,3 8-10-16,12 9 0 0,8 17 0 16,12 11 0-16,9 6 0 15,3 1 0-15,-3 3 0 16,2-10 0-16,-12-9 0 0,-5-10 0 15,-3-9 0 1,-6-11 0-16,-5-10 0 0,-5-3 0 16,-7-5 0-16,-3 1 0 15,-5 2 0-15,0 6 0 16,0 8 0-16,0 8 0 0,3 4 0 16,-3 8 0-16,6 20 0 15,-3 22 0-15,1 23 0 0,4 24 0 16,6 15 0-16,5 1 0 15,5-7-120-15,6-13-351 16,9-20-24-16,18-23 58 0</inkml:trace>
  <inkml:trace contextRef="#ctx0" brushRef="#br0" timeOffset="8630.95">25903 7135 557 0,'-20'-28'440'0,"-2"4"-168"16,11 3-136-16,11 8-65 0,0 3 23 16,0-3 29-16,11-4-47 15,31-3-13-15,27-10-25 16,29-1-9-16,14-2-17 0,10 0-9 16,5 10 0-16,-10-2-28 15,-15 4-77-15,-13 5-126 16,-23 4-106-16,-18-1-71 15,-25 5 4-15</inkml:trace>
  <inkml:trace contextRef="#ctx0" brushRef="#br0" timeOffset="8912.92">26403 6899 423 0,'-50'9'271'0,"10"-2"-86"15,0 6-81-15,-2-1-9 16,-2 5 75-16,3 3-11 0,9 0-70 15,7 4-37-15,12 0-25 16,13 5-8-16,8-6-1 16,14 7 1-16,18-5-11 15,17-6-5-15,13 1 1 0,7-2-2 16,-4 1-2-16,-8 10-5 16,-17 11 6-16,-14 17 3 15,-26 13 0-15,-21 12 6 0,-21 11-6 16,-18 6-6-16,-9-6 6 15,1-12-21-15,1-16-46 16,12-19-120-16,6-27-163 0,12-26-65 16</inkml:trace>
  <inkml:trace contextRef="#ctx0" brushRef="#br0" timeOffset="9245.59">27288 6666 635 0,'82'-96'585'0,"-65"67"-453"16,-8 8-39-16,-9 15-18 0,0 6-26 15,-18 27-16-15,-8 26-6 16,2 19-3-16,1 22-11 16,9 12 9-16,14 9-7 0,22-6-2 15,13-8-5-15,10-19-1 16,8-16-7-16,4-22 0 15,-1-23 0-15,1-26 3 16,-12-19-3-16,-14-21 2 16,-13-8 7-16,-18-8 13 15,-18 0-1-15,-10 8 7 0,-8 5-20 16,-7 10-12-16,-8 15-40 16,3 11-90-16,0 8-126 15,6 4-76-15,8 0-22 0,8 12 23 16</inkml:trace>
  <inkml:trace contextRef="#ctx0" brushRef="#br0" timeOffset="9560.56">28238 6452 922 0,'6'-30'494'0,"3"6"-245"16,4 1-136-16,-2 6-53 0,7 0-33 15,7-3-9-15,14-4-12 16,13-1-7-16,10 0-2 16,-5 11 10-16,-9 0-8 15,-10 2-3-15,-11 8 4 16,-5 4-10-16,-11 0 3 16,3 20 10-16,-8 18 13 15,2 22-3-15,5 22 27 0,-5 18 1 16,0 12-3-16,6-3-26 15,-5 1-2-15,4-8-7 16,-4-10-14-16,-1-13-86 16,-4-18-158-16,0-13-140 0,0-19-67 15</inkml:trace>
  <inkml:trace contextRef="#ctx0" brushRef="#br0" timeOffset="9702.15">28404 6895 986 0,'-36'-12'383'0,"16"0"-194"16,20-4-95-16,29 4-52 0,22-4-22 15,27-6-15-15,19-2-84 16,12-5-155-16,5 1-89 16,4-5-45-16,-1-7-344 15</inkml:trace>
  <inkml:trace contextRef="#ctx0" brushRef="#br0" timeOffset="10217.58">29882 6159 358 0,'0'-26'340'0,"-8"2"-130"16,0 0-92-16,0 8-21 0,-6 4 29 16,5 0 21-16,1 7-36 15,8 5-52-15,-14 0-30 16,6 12-17-16,8 9-3 15,0 11 0-15,4 10 3 16,22 6 8-16,17 9-2 16,21 5-3-16,18 2-4 0,9 2-10 15,-3 6-5 1,-7 1 11-16,-19 10-9 16,-36-3 6-16,-26 2-1 0,-34-4-1 15,-31-13-2-15,-22-14 6 16,-2-13 0-16,-1-21-10 15,9-26 7-15,16-20-2 16,17-19 5-16,14-21-11 16,25-20 6-16,12-9 3 0,11 0-3 15,16 3-1-15,5 15 0 16,4 6 8-16,-7 17 1 16,-3 4-3-16,-10 9-1 15,-5 7 20-15,-14 0-9 16,-14 10 7-16,-5 2-17 15,-19 4-2-15,-10 9 0 16,-9 12-4-16,-7 0-4 16,2 12-7-16,5 0-43 15,13 4-95-15,9 2-99 0,5-7-64 16,17 1-7-16,13-12-17 16</inkml:trace>
  <inkml:trace contextRef="#ctx0" brushRef="#br0" timeOffset="10617.41">31376 5739 949 0,'34'-29'380'16,"-14"10"-189"-16,-9 2-95 15,-8 5-42-15,-3 12-33 16,0 0-13-16,-8 25-3 15,-10 14 2-15,-20 24 1 16,-14 13 0-16,-13 2 4 16,-8-13 4-16,-5-9-3 0,-3-15 3 15,-1-20-7 1,0-21 0-16,11-12 7 16,9-21-5-16,20-27-4 0,24-26 7 15,36-16-8-15,32-5-9 16,28 15 3-16,17 14 7 15,4 25-7-15,9 37-3 16,-9 44-2-16,3 46 25 16,-15 40 6-16,-27 33-5 15,-27 19-6-15,-33 13 1 16,-41-4-12-16,-33-4 3 0,-31-12-16 16,-32-9-200-1,-30-15-226-15,-27-13-134 16</inkml:trace>
  <inkml:trace contextRef="#ctx0" brushRef="#br0" timeOffset="12678.06">17378 10613 322 0,'-27'7'321'0,"-3"-7"-117"16,3 0-101-16,5 0-48 15,8 0-33-15,6 0-3 0,8 0 5 16,0 0 30-16,8 0 10 16,16 0 18-16,20-13 15 15,24-7 16-15,35-12-20 0,31-13-25 16,42-12-25-16,33-16-15 15,40-13-5-15,25-16-3 16,36-21-6-16,47-10 1 0,53-5 2 16,37-5-9-1,32 4-2-15,37 4 0 0,24 10 3 16,8 2-1-16,13 7-7 16,6 5 3-16,1 5 10 15,-8 10-5-15,-10 0-7 0,-6 8 2 16,-16 2 2-16,-21 6-5 15,-7-6-3-15,-3 3 0 16,-18 2 1-16,-36 4 7 16,-39 6 5-16,-34 13 0 15,-41 8-6-15,-38 8 9 16,-38 7-10-16,-34 7 0 16,-36 7 4-16,-30 0-4 15,-25 6 3-15,-15-2-6 16,-12 0 3-16,1 6-7 0,0-6 7 15,2 1-4-15,7-1-5 16,-1 0 11-16,8 1-12 16,-1-1 6-16,-2 6 3 15,-11-1-3-15,-10 4 0 16,-12 0-4-16,-22-1 7 16,-11 5 1-16,-16 4 4 15,-11 0 12-15,-4 0 6 16,-6 0 0-16,-7 0-14 0,-5-7-12 62,0 2 0-46,0-4 0-16,0-5 0 16,0-16 0-16,0-11 0 15,0-20 0 1,8-16 0-16,3-13 0 0,-3-7 0 15,-4-9 0-15,-4-12 0 16,0-13 0-16,0-14 0 16,0-7 0-16,-12 2 0 15,1-1 0-15,-2 10 0 0,1 5 0 16,-6 11 0-16,-1 15 0 16,-1 13 0-16,-5 15 0 15,7 8 0-15,-4 14 0 16,1 6 0-16,2 10 0 15,-1 6 0-15,-2 10 0 0,7 5 0 16,1-3 0-16,0 9 0 16,1 2 0-16,1-1 0 15,-4 4 0 1,-2-5 0-16,2 1 0 0,-2-1 0 16,-4 1 0-16,-2 4 0 15,-3 4 0-15,-11 4 0 16,-10 4 0-16,-21 0 0 15,-21 12 0-15,-24 4 0 16,-22 8 0-16,-28 6 0 16,-23 2 0-16,-23 4 0 0,-21 9 0 15,-10 9 0-15,-12 6 0 16,-14 10 0-16,-21 8 0 16,-25 1 0-16,-12 7 0 15,0 0 0-15,-3-1 0 16,-11 1 0-16,-6-9 0 15,-4-3 0-15,8-5 0 16,21-8 0-16,23-7 0 0,12-7 0 16,14 3 0-16,8-6 0 15,-3 5 0-15,8 0 0 16,5 3 0-16,15 6 0 0,15-1 0 16,8 4 0-16,3-1 0 15,8-3 0-15,9-3 0 16,6-9 0-16,8-4 0 0,8-5 0 15,-3-8 0 1,2 0 0-16,-1-3 0 0,8-4 0 16,5-5 0-16,4-4 0 15,4 6 0-15,-5-3 0 16,-3 2 0-16,-4-2 0 0,-5 6 0 16,-1 3 0-16,6 0 0 15,5 1 0-15,11-6 0 0,7 3 0 16,9-3 0-16,4 2 0 15,8 3 0-15,5 2 0 16,7-3 0-16,5 7 0 0,-1-3 0 16,4 3 0-16,-3 3 0 15,-5-3 0-15,-3 8 0 16,-5-2 0-16,-1 2 0 16,-3-5 0-16,-2-2 0 15,-9 7 0-15,-8-2 0 16,8 1 0-16,-1 4 0 0,7-1 0 15,6 1 0-15,3-1 0 16,9 1 0-16,3-4 0 16,5-5 0-16,7-4 0 0,5 0 0 15,-1 2 0-15,3-5 0 16,1 0 0-16,-4-2 0 16,5 1 0-16,7-3 0 15,9-5 0-15,16-4 0 16,13-12 0-16,11 8 0 0,10-8 0 15,5 0 0-15,6 0 0 16</inkml:trace>
  <inkml:trace contextRef="#ctx0" brushRef="#br0" timeOffset="13188.53">16371 8292 2047 0,'5'12'0'0,"4"0"0"16,-1 3 0-1,3 15 0-15,6 10 0 0,0 13 0 16,3 16 0-16,0 9 0 16,0 12 0-16,3 3 0 15,7 4 0-15,-3 5 0 0,-2 1 0 16,5 1 0-16,-4 10 0 16,4 5 0-16,-6 2 0 0,4-2 0 15,-3-1 0-15,-4-13 0 16,-2-5 0-16,-2-8 0 15,-6-9 0-15,3-6 0 0,1-8 0 16,-7-5 0-16,1-6 0 16,-1-5 0-16,-5-5 0 15,5-7 0-15,-3-9 0 16,4-7 0-16,-6-5 0 16,1-4 0-16,-4-3 0 0,4-13 0 15,-4 9 0 1,0-1 0 15,0 3 0-15,0-2 0-1,4-2 0 1,1-7 0-16,-2 8 0 0,3-8 0 16,-3 0 0-16,0 0 0 15,2 0 0-15,-2 0 0 16,5 0 0-16,9 0 0 15,12-15 0-15,15-13 0 16,21-10 0-16,17-7 0 16,15-7 0-16,13-1 0 0,9-1 0 15,6 6-33-15,4 3-364 16,-7 5-81-16,-9 4-33 16</inkml:trace>
  <inkml:trace contextRef="#ctx0" brushRef="#br0" timeOffset="14690.14">23828 2404 342 0,'0'-24'181'16,"0"-4"-26"-16,0-6-26 16,6 2-4-16,2 0 10 15,6-1 32-15,-6 4 17 0,0 5-17 16,-3 9-48-16,-1 7-53 16,-4 3-35-16,0 5-22 15,0 17 6-15,-17 18-2 16,-13 27-1-16,-13 19-1 15,-18 20-3-15,-12 11-1 16,-4-9-5-16,8-15-2 0,13-16-4 16,14-14 7-16,14-17-6 15,12-16 3-15,16-6 8 16,4-9-1-16,19-10-1 16,28-10-6-16,13-6 4 15,13 0-1-15,8 4-7 16,-3 9 6-16,-4 3-6 15,-12 0 6-15,-7 0-10 0,-19 11 6 16,-12-11 9-16,-6 8 13 16,-16-8 25-16,-6 0 19 15,0 0-41-15,0-12-23 16,-14-12 0-16,-12-16 0 0,-7-14 0 16,2-11 0-1,-3-13 0-15,7-3 0 16,2-1 0-16,0 5 0 0,11 8 0 15,-4 11 0-15,6 10-38 16,0 12-101-16,3 7-25 16,9 13-64-16,-8 12-61 15,-3 4 1-15,-1 20-21 16,-9-1 15-16</inkml:trace>
  <inkml:trace contextRef="#ctx0" brushRef="#br0" timeOffset="15085.1">23108 2532 309 0,'-49'0'180'16,"15"0"-65"-16,8 0-48 0,26-14-38 15,21-10-10-15,31-9-13 16,25-7-2-16,22-5-4 16,9-3-3-16,11 2-4 15,-2 11-5-15,-3 2 6 16,-13 4 4-16,-19 8 2 15,-21 6 4-15,-17 2 26 0,-12 5 29 16,-10 3 36-16,-10 5 27 16,-6 0 20-16,-1-2 12 15,-5-8-7-15,3 6-42 16,2 4-38-16,-1-3-23 16,0 3-31-16,-4 0-12 15,0 12-13-15,9 12 10 16,3 21 3-16,2 20 13 15,0 20-4-15,11 16 8 0,-1 6-2 16,3 1-7-16,2-11-7 16,-1-9 3-16,-3-14-1 15,1-17-9-15,-1-17-26 16,-11-11-59-16,3-16-174 0,-5-18-144 16,-4-23-48-1</inkml:trace>
  <inkml:trace contextRef="#ctx0" brushRef="#br0" timeOffset="15353.15">24481 2132 446 0,'-16'-16'159'15,"0"16"-81"-15,3 16-31 16,13 9-17-16,0 8 1 16,5-2-10-16,11-2-4 15,11-8-7-15,10-6 2 16,5-15-5-16,-2 0-3 0,-1-15-1 15,0-18-1-15,-16-15 0 16,-11-10-1-16,-12-3 6 16,-20 4 20-16,-12 12 7 15,-4 12-24-15,-10 18-5 16,-6 15-4-16,-5 32-8 16,-5 22-19-16,-1 10-78 15,6 10-88-15,7 2-102 16</inkml:trace>
  <inkml:trace contextRef="#ctx0" brushRef="#br0" timeOffset="15553.07">24685 2796 340 0,'31'13'298'0,"-5"-13"-57"16,-10 13-90-16,-4-13-38 15,-4 0-20-15,0 7-38 16,3 5-24-16,10 4-13 15,9 5-9-15,5 8 1 0,5 2-7 16,2 10-2-16,-3 1 2 16,-2-2-7-16,-4 1-36 15,-9-8-125-15,-7-5-108 16,-9-16-87-16</inkml:trace>
  <inkml:trace contextRef="#ctx0" brushRef="#br0" timeOffset="16462.49">25358 2404 408 0,'5'-28'182'16,"-5"13"-88"-16,0 15-38 15,0 7-3-15,0 14-8 16,0 11-19-16,0 1-6 16,0-1-10-16,-8 0-9 15,-1-7 5-15,1-8 7 16,8-5 12-16,-8-12 36 0,8-7-4 15,-9-19-27-15,9-19-13 16,0-15-16-16,14-13 3 16,6-2 1-16,3 10 1 15,7 22-6-15,-4 14-3 16,4 20-5-16,-3 9 6 16,3 28 9-16,-9 11-5 15,-5 4 2-15,-5 2-1 16,-7-5-1-16,-4-7-1 0,0-9 8 15,0-7-2-15,0-9 1 16,5-8 8-16,-2-4 7 16,10-12-16-16,3-13-7 15,6 1 1-15,0-1-7 16,3 4 9-16,1 15-10 16,-3 10 1-16,6 10 6 15,-2 11-3-15,-2 7 6 16,-4 1-2-16,-5-4 1 15,-4-5 5-15,-1-3 4 0,-6-7 5 16,-5-10 36-16,0-2-9 16,0-19-21-16,0-16-9 15,-13-23-6-15,2-21-6 16,-5-22 2-16,0-11 1 16,-6 0-8-16,4 3 4 15,-8 19 7-15,-5 15-7 16,-15 20-3-16,-6 16 1 15,-10 16 0-15,-3 18 0 16,8 7-1-16,13 0-12 0,12 12-17 16,15 1-17-16,17 2 5 15,9 2 5-15,18-17-8 16,24 0-9-16,7-12-5 16,12-8 12-16,1-5 18 15,-6-4 21-15,-14-9 16 16,-6 3 28-16,-8 1 41 15,-12 2 44-15,-11 2 14 16,-6 7 7-16,1 4-11 16,-9 3-20-16,0 3-35 15,0 4-28-15,5 9-33 16,-2 0-16-16,6 12 3 0,8 21-6 16,3 29 16-16,7 35 7 15,11 25 28-15,2 20 8 16,4 13 3-16,-3-1-13 15,-5-7-12-15,-2-11-29 16,-9-23-2-16,-3-16 0 16,-1-23 0-16,-4-17 0 0,-6-15 0 15,0-15 0 1,3-10 0-16,-6-17-55 16,0 0-203-16,5-24-236 0,-2-21-85 15</inkml:trace>
  <inkml:trace contextRef="#ctx0" brushRef="#br0" timeOffset="17282.48">28681 2498 677 0,'-13'-12'350'0,"2"4"-145"16,11 0-112-16,-14 8-49 16,7 0-31-16,-6 8-4 0,1 8-4 15,-4 8-3 1,-8 6 6-16,-6 3-8 16,-1-4 2-16,2-10 6 15,9-2-2-15,4-17 16 16,16 0 6-16,0-17-10 0,8-19-21 15,20-18 3-15,26-7-4 16,11-4 1-16,3 9 3 16,-7 10-2-16,-4 21-5 15,-5 17 4-15,6 25 7 16,-1 23 8-16,-9 26-2 16,-14 23 3-16,-28 18-6 15,-20 6-3-15,-34-1 1 16,-12-12 4-16,-8-15-8 15,-2-23 10-15,10-22 7 16,4-19 5-16,10-21 9 16,5-12 0-16,9-16-4 15,7-13 12-15,14-1 13 0,11 7-14 16,8 5-32-16,9 10-10 16,19 20-2-16,21 13 11 15,14 19-8-15,16 17 2 16,7 20-7-16,-4 12 8 15,-16 0-5-15,-12-7-17 16,-13-17-39-16,-11-17-97 16,-19-19-161-16,-15-32-130 15</inkml:trace>
  <inkml:trace contextRef="#ctx0" brushRef="#br0" timeOffset="17596.55">28733 1551 576 0,'-60'-62'239'16,"6"12"-108"-16,18 15-49 15,10 10-12-15,10 4-18 16,16 5-18-16,0 9-18 16,22 14-13-16,15 22-1 15,20 20 5-15,3 20-5 16,1 17 1-16,-16 8-6 15,-22 0 8-15,-23 3 3 16,-17-4-4-16,-22-8 2 16,-13-12 6-16,-1-11-4 15,4-14-6-15,8-10-1 16,17-15 2-16,7-10-21 16,17-13-49-16,0 0-105 15,17-17-70-15,7-11-111 0</inkml:trace>
  <inkml:trace contextRef="#ctx0" brushRef="#br0" timeOffset="17994.18">28359 2226 251 0,'-44'21'178'0,"12"-9"-60"16,10-5-42-16,22-7-34 15,16 0-13-15,30-7-1 16,27-14 6-16,28-8-10 15,21-7-16-15,9-9-1 16,-1 1 3-16,-9 2 0 16,-19 7 6-16,-25 6 24 15,-25 8-3-15,-17 14-12 16,-9 2-12-16,-13 5-6 16,-5 24-6-16,-8 14 2 15,0 1-2-15,0 7-1 16,7-2 1-16,5-7 6 15,4-3 0-15,6-15-1 0,-7-10 4 16,-1-9 11-16,-3-17 11 16,-8-16 50-16,-3-16-31 15,-11-11-21 1,-9-2 28-16,-6 13-3 16,2 13-25-16,5 8-30 15,-2 15-32-15,1 21-72 0,-3 25-79 16,1 16-45-16,6 8-101 15</inkml:trace>
  <inkml:trace contextRef="#ctx0" brushRef="#br0" timeOffset="18195.37">29199 2553 148 0,'0'28'270'0,"-6"-12"-50"16,6-3-31-16,0-6-64 15,0-7-54-15,0 12-34 16,11 10-6-16,21 9 26 15,21 14 1-15,15 7-23 16,6 14-16-16,-1-1-10 16,-5-3 1-16,-6-11-3 15,-13-5-14-15,-9-13-24 16,-15-17-103-16,-12-16-169 16,-13-21-86-16</inkml:trace>
  <inkml:trace contextRef="#ctx0" brushRef="#br0" timeOffset="18427.5">29878 1867 674 0,'-12'-48'236'0,"4"20"-133"16,-6 23-51-16,5 38-23 16,-13 36-9-16,-4 36-1 15,4 30 1-15,5 13 3 16,17-3-8-16,0-10-8 15,17-12 7-15,10-18-8 16,17-20 4-16,11-19-16 16,2-13-40-16,2-20-101 15,1-33-121-15,-1-17-106 16</inkml:trace>
  <inkml:trace contextRef="#ctx0" brushRef="#br0" timeOffset="18714.61">30296 1936 473 0,'-31'-48'226'16,"5"15"-117"-16,1 21-57 16,6 12-28-16,-1 28-3 15,7 14-10-15,13-2-2 16,5 0-5-16,11 2-6 16,12-10 2-16,9-7 0 15,3-10-11-15,2-15-12 16,-8 0 5-1,-8-15-4-15,-10-18-6 16,-16-16 9-16,-12-16 8 0,-10-9 19 16,-4 10 2-16,-4 10 0 15,2 18-12-15,0 20-3 16,-4 25-5-16,-5 22-74 16,0 19-167-16</inkml:trace>
  <inkml:trace contextRef="#ctx0" brushRef="#br0" timeOffset="18853.27">30356 2686 429 0,'13'45'138'0,"0"-12"-61"16,-9-13-18-16,0-4 4 16,0-7-23-16,-4-9-22 15,4 0-20-15,4-13-81 16,4-23-115-16</inkml:trace>
  <inkml:trace contextRef="#ctx0" brushRef="#br0" timeOffset="19246.43">30804 1802 204 0,'0'-39'283'0,"0"10"-96"16,0 8-92-1,0 9-51-15,3 12-23 16,10 20-8-16,9 26 13 15,9 19 10-15,6 16-1 16,2 9-10-16,3-5-7 16,-5-9-10-16,-9-14 2 15,-8-12 8-15,-3-19 37 0,-14-10 67 16,-3-21 12-16,-28-33-63 16,-18-44-35-16,-14-49-14 15,-9-45-12 1,9-21 3-16,7-3-12 15,15 12 3-15,14 24 0 16,12 21-3-16,12 20 1 16,20 26-8-16,14 19-3 15,13 34 6-15,13 20-10 16,11 19 3-16,5 19-14 16,-2 13-29-16,-6 14-96 15,-6 11-70-15,-9 4-18 16,-13-8-63-16,-11-6-172 15</inkml:trace>
  <inkml:trace contextRef="#ctx0" brushRef="#br0" timeOffset="19987.98">30149 1477 69 0,'-56'0'229'0,"8"0"-39"0,-4 0 86 15,52-8-210 1,19-8-29-16,45-12-9 15,55-9-19-15,50-9-5 16,40-2-4-16,22 3-2 16,5 0 3-16,-17 10-5 15,-29 5 2-15,-35 10 5 16,-41 8-3 0,-38 4 4-16,-22 8 0 0,-26 0 3 15,-25 15 5 1,-26 17 10-16,-27 22 1 15,-15 12-5-15,5 3-14 16,7-5 3-16,16-10-2 16,14-13 9-16,23-9 0 15,8 0-5-15,20-3 0 16,9-5-5-16,3-3-1 16,-3-1-4-16,-14-1 2 15,-6 4 1-15,-13-4 7 16,-12 6 4-1,-23 4 4-15,-20-3-10 0,-14-5 2 16,-8-21 6-16,1-7 6 16,7-21 31-16,8-17-10 15,11-25-15-15,18-7-11 16,21 0-4-16,14 6-9 16,21 11-5-16,31 7-1 15,24 16-4-15,20 21-1 16,11 37 3-16,4 36 12 15,-5 36 5-15,-11 30-8 16,-22 11 11-16,-18 4 0 16,-26-4-6-16,-24-12 1 15,-18-15 6-15,-16-19-7 16,-3-21 1-16,1-20-2 16,-4-17-6-16,-1-30-32 15,0-17-143-15,6-27-133 16,6-43-100-16</inkml:trace>
  <inkml:trace contextRef="#ctx0" brushRef="#br0" timeOffset="20189.27">31865 1254 358 0,'-25'-29'209'0,"13"4"-60"15,12 5-72-15,20 4-26 16,16-2 18-16,18 7 28 15,6-1-10-15,8 3-14 16,-3 2-27-16,-8-1-31 16,-15 4-9-16,-15 4-19 15,-10 0-77-15,-17 0-95 16,-21 16-92-16</inkml:trace>
  <inkml:trace contextRef="#ctx0" brushRef="#br0" timeOffset="22430.49">17089 10632 19 0,'0'0'33'0,"0"0"19"0,-6 0 35 16,6 0 50-16,-8 0-27 15,8 0-40-15,-12 9-22 16,3-9-21-16,-4 11-6 0,5-11-2 15,1 8 1-15,-4-8 11 16,2 0 3-16,9 0 11 16,0 0 15-16,0 0-9 15,0 0-1-15,0 0-6 0,0 0-5 16,4-8-4-16,9-3-6 16,10-6-1-16,10-4-3 15,10-3 6-15,14-9-8 16,17-3-5-16,19-4-4 0,34-10 4 15,34-1-2-15,34-11 5 16,26-3 0-16,13-1-6 16,2-3-1-16,-8 3-9 15,-17 6 0-15,-18 7-3 0,-9 8-1 16,-14 0 0-16,-11 5-1 16,-13 3 6-16,-16 4-3 15,-8 1-8-15,-13-1 4 16,-6 0 3-16,-10 1-2 0,-9-1-2 15,-2-3 5-15,-4 3-3 16,-9 4-4-16,-9 6 10 16,-3 2-9-16,-8 1 7 15,-8 4-9-15,-4-1 3 16,-6 5-2-16,-2 3 3 0,-1 2 1 16,1 2 0-16,1 1 2 15,-8 1-1-15,3-2 1 16,1 1 0-16,-3 4-4 0,-4-4-1 15,-1 4 3-15,-7 0 0 16,1 0 0-16,1 0-4 0,-5 0 4 16,1 0-6-16,-2 0-25 15,-3 0-86-15,-4 0-134 16,0 0-120-16</inkml:trace>
  <inkml:trace contextRef="#ctx0" brushRef="#br0" timeOffset="27820.22">17079 10791 13 0,'0'0'14'0,"0"0"0"16,0 0-6-16,0 0-3 16,0 0-2-16,0 0-2 15,0 0 0-15,0 0 0 0,0 0 4 16,-8 0 6-16,8 0 13 16,-8 0 11-16,8 0 13 15,-9 0 17-15,9 0 23 0,-13 0 3 16,13 0-39-16,-8 0-17 15,8 0-13-15,0 0-9 16,-7 0-4-16,-1 0-3 16,8 0-2-16,-12 0-1 0,12 0-4 15,-13 9 2-15,4-9 2 16,-2 12 10-16,-1-12 3 16,-1 7-2-16,7-7 0 0,-3 0-3 15,9 0-4-15,-9 0-3 16,9 0 1-16,-8 0 7 15,8 0 1-15,0 0 4 0,0 0 3 16,0 0 9-16,0 0 3 16,0 0 3-16,0 0 4 15,0 0-5-15,0 0-9 16,0 0-5-16,0 0-10 16,0 0 4-16,0 0-4 0,8 0 1 15,10-7-3-15,4-10-13 16,20-7 12-16,6-1-4 15,12-4-2-15,14-6-1 0,15-3 2 16,17-3-5-16,29-4 4 16,18-3 1-16,14 3-4 15,3 0 4-15,-2 0-1 0,-17 5 2 16,-22 4-7-16,-24 3 0 16,-20 9 4-16,-17 3 0 15,-14 8 6-15,-18 1-1 16,-15 8-3-16,-5 4 0 15,-8 0 7-15,-8 0 4 0,0 0 5 16,0 0-2-16,0 0-7 16,0 0-2-16,-8 0-3 15,0 0-2-15,0 0 3 16,-4 0-3-16,0 0-1 0,4 0 1 16,-1 0-1-16,1 0 1 15,0 0-2-15,0-3-2 16,8-1-1-16,-9 4 3 0,9 0-3 31,0 0-18-31,0 0-30 16,0 0-67-16,0 0-34 15,-11 7-57-15,-1 5-44 16</inkml:trace>
  <inkml:trace contextRef="#ctx0" brushRef="#br0" timeOffset="28353.14">17312 10603 189 0,'-18'0'235'0,"1"0"-85"16,4 0-56-16,7 0-44 16,6 0-19-16,0 0-6 0,3-7-9 15,26-10 2-15,18-11-6 16,32-13-9-16,35-16 3 16,36-12 6-16,27-8 0 0,10 0-7 15,-7 8-5-15,-22 6 3 16,-27 15-6-16,-29 11 3 15,-28 10-1-15,-15 5 4 16,-23 10 2-16,-12 4 1 16,-7 4-5-16,-12 4 2 0,-5 0-2 15,-8 0-1-15,-6 0 0 16,2 0 0-16,0 0-13 16,-4 0-20-16,-1 8-41 15,-3 1-43-15,-5-2-100 0,-6 5-204 16</inkml:trace>
  <inkml:trace contextRef="#ctx0" brushRef="#br0" timeOffset="28869.55">17826 10510 76 0,'-16'0'241'0,"3"0"-62"0,-3 0-46 16,4 0-42-1,-1 0-34-15,2 0-12 0,11 0-6 16,-9 0-14-16,9 0-1 16,9 0-10-16,15-9-4 15,25-6-6-15,22-13 3 0,36-10-1 16,31-13-6-16,29-15 2 16,20-7-1-16,13-11 2 15,-2 0 0-15,-8 3-6 16,-14 12 8-16,-27 12-7 0,-23 12-2 15,-31 12 7 1,-27 8 6-16,-20 9-7 0,-15 4 17 16,-13 8 11-16,-12 4 0 15,-5 0-5-15,-3 0-9 16,0 0-12-16,0 0-8 16,0 0-5-16,0 8-24 0,0 8-52 15,-16 4-48-15,-2 5-49 16,-8 3-104-16</inkml:trace>
  <inkml:trace contextRef="#ctx0" brushRef="#br0" timeOffset="31158.01">19084 12435 87 0,'-8'-13'211'15,"-4"-3"-60"-15,4 0-47 0,-5-4-21 16,2-1-25-16,-2 6 5 16,5-2 3-16,-4 1 2 15,-1 0-15-15,4 4-9 16,-9 0 0-16,6 3 6 0,-6 4-16 15,4 5 2-15,-6 0-7 16,-2 0-9-16,-2 9 2 16,-3 3-1-16,-2 9-6 0,-1 3-2 15,3 10 0-15,-6 5-2 16,5 5-6-16,2 10 0 16,6 3 0-16,9 8 3 0,11 1-1 15,0 3-1-15,11-5-3 16,9 3-2-16,11-5 4 15,3-6 0-15,3-8-6 16,5-8 5-16,1 1-4 0,-2-8 7 16,3-9-6-16,2-8-3 15,-2-4 6-15,1-12-3 16,0 0 0-16,3-7 1 0,-2-10 4 16,-2-7-6-16,-4-4 1 15,-2-6 4-15,-7 1-2 16,-2-2-3-16,-5-6-2 0,-7 0 2 15,-6-3 1-15,1-6 3 16,-3-3 1-16,-9-3-1 0,0 1 6 16,0 3-8-1,0 0-1-15,-12-1 5 0,0 3-1 16,-4 6-5-16,-1 3 4 16,-4 1 6-16,2-1-5 15,-6 4-6-15,-4 5-1 0,-4-1 6 16,-2 6-4-16,-1-3 7 15,-7 6-5-15,4 3-2 16,-1 4 3-16,-1 10 0 0,0 3-5 16,1 4 3-16,-8 9-5 15,-2 5 2-15,1 8 2 16,-1 2-3-16,10 4 3 0,6 1-1 16,3-1-2-16,11 1-1 15,9 4 2-15,11-1-11 16,0 0-26-16,8 1-87 15,4-5-66-15,8-3-28 16,2-9-61-16,-4-4 4 0</inkml:trace>
  <inkml:trace contextRef="#ctx0" brushRef="#br0" timeOffset="32115.13">20145 11772 159 0,'-9'-8'213'0,"9"-5"-72"16,0 1-38-16,0-6-21 0,0 4-13 16,0-7 14-16,0-4 19 15,0 5 27-15,0 4 6 16,0 0 5-16,0 3-15 15,0 10-43-15,0 3-36 16,0 20-12-16,3 18-1 0,6 21-5 16,4 27-8-16,7 21 10 15,0 13-10-15,5 11 3 16,-1 0-4-16,1-10-4 0,-3-11-7 16,0-11 4-16,-1-23 2 15,-7-14-2-15,0-18-3 0,-6-10 10 16,0-15 14-16,-8-19 2 15,0-8-19-15,0-20 0 16,-8-25-6-16,-5-24-10 16,1-21-2-16,-7-16 6 15,-2-9-4-15,-2 2 0 0,-7 2-6 16,4 14 11 0,4 6-2-16,-3 16-5 0,4 9-5 15,2 12 9-15,-1 10-6 0,3 7 7 16,0 7-9-16,0 7 2 15,6 2 2-15,5 4 3 16,-4 5 1-16,-2 8 0 0,3-1-1 16,-3 5-6-1,1 8 7-15,0 0-8 0,-3 0 6 16,2 8-6-16,-5 9 5 16,1 11 1-16,-4 9 1 15,-1 8-1-15,2 3-5 0,-6 2 10 16,5-5-5-16,0-9-1 15,6-8 4-15,6-7 0 16,8-5-1-16,-9-4-2 0,9-12 4 16,0 0-3-16,0 0 2 15,0-3-13 1,1-10-6-16,7-8-31 16,-3-3-63-16,-2 0-82 15,-3-2-87-15,5 7-41 0,-5-2-36 16</inkml:trace>
  <inkml:trace contextRef="#ctx0" brushRef="#br0" timeOffset="33519.85">21233 11054 204 0,'0'-10'218'0,"0"-8"-82"15,-8-1-48-15,-4-2-38 16,-4 1-6-16,-5-1 4 15,-4 2-5-15,-3-3 16 0,-4 1-5 16,-5-2-13-16,-7 3-5 16,-10-1 0-16,-6 2-2 15,-19-2-4-15,-9 5-4 16,-13 3 3-16,-12 7-5 0,-9-5-6 16,-5 4-1-16,0 2 2 15,11 5-8-15,3 0 2 16,5 0-2-16,12 0-2 15,3 12-3-15,2 1 1 0,1 8 8 16,6 3 2-16,-4 4-3 16,-6 1-1-16,-4 6-5 0,-3 8-7 15,-5 0 16-15,-4 2-1 16,5 5-12-16,-2-2 10 16,-303 177 27 15,325-156-33-31,9-5 2 0,6 5-8 15,10-3 4-15,7-6 0 16,13 2 2-16,2-10 4 16,11 5-8-16,3-3 9 15,7 3 1-15,9 3 3 0,8 14 5 16,8 97 34 0,5-76-28-16,6-3-6 15,1 5 3-15,9-4 0 0,-1 2-4 16,0-9 8-16,3-5 8 15,-5 1-1-15,3-8-5 16,-3-10 3-16,-3 1 3 0,2-9-1 16,-1 2-19-1,0-1 3-15,0 0-20 0,4 8 0 16,0-4 0-16,6 5 0 16,5 3 0-16,2-5 0 15,5 2 0-15,-2-10 0 0,1-7 0 16,3 1 0-16,-3-9 0 15,5-1 0-15,1-3 0 16,3-8 0-16,0-1 0 0,-7 1 0 16,5-5 0-16,2-5 0 15,0 2 0-15,-3 0 0 16,5-6 0-16,1-1 0 16,5-2 0-16,0 0 0 15,-2-12 0-15,-4 0 0 0,-3 0 0 16,-4 0 0-16,-5 0 0 15,-3 0 0-15,-4 0 0 16,-4 0 0-16,-2 0 0 16,1-10 0-16,1-1 0 0,1-6 0 15,2-2 0-15,5-5 0 16,3-5 0-16,8-4 0 16,5 0 0-16,2-3 0 0,-4 3 0 15,5-2 0-15,2-8 0 16,4 0 0-16,2-2 0 15,2-10 0-15,-2 1 0 16,6-4 0-16,-1-3 0 16,0-1 0-16,-1 5 0 0,-2 5 0 15,-13 2 0-15,-10 10 0 16,-1-1 0-16,-5 6 0 16,-6 1 0-16,2-1 0 0,-3-8 0 15,-2 2 0-15,1-3 0 16,-2-4 0-16,3-10 0 0,-6 2 0 15,-3-6 0 1,-5 5 0-16,-5 0 0 0,1 0 0 16,-2 0 0-16,-7 5 0 15,-3-2 0-15,-4-3 0 16,0-4 0-16,0-4 0 0,0-4 0 16,-17-12 0-16,1-9 0 15,-1-3 0-15,-1-5 0 16,-4 8 0-16,6 5 0 0,-2 6 0 15,-4 15 0-15,2 6 0 16,0 10 0-16,-5 0 0 0,-1 7 0 16,7 3 0-16,-1 3 0 15,-1 1 0-15,2 3 0 16,2 3 0-16,6-1 0 16,-6 4 0-16,0-4 0 15,-3 5 0-15,0 1 0 0,0-3 0 16,-5 6-108-16,2 4-269 15,-3 9 3-15,2 7 13 0,-7 0-21 16</inkml:trace>
  <inkml:trace contextRef="#ctx0" brushRef="#br0" timeOffset="34429">20721 10871 53 0,'-16'0'177'0,"0"10"6"0,3-10-53 16,1 0-32-16,4 0-31 16,8 0-1-16,0 0-5 15,0-5-14-15,0-2-7 0,11-2-5 16,6 1 2-16,4 4-5 16,7 4 5-16,5 0 1 15,7 16-13-15,1 8-12 0,3 17 5 16,-4 16-16-16,-2 16 3 15,-6 17-2-15,-7 20-25 0,-9 11-88 16,-4 2-101-16,0-9-126 16</inkml:trace>
  <inkml:trace contextRef="#ctx0" brushRef="#br0" timeOffset="36784.81">19200 10945 27 0,'0'-4'56'0,"-8"1"55"16,8-2 61-16,-9 1-61 16,9 4-31-16,-9 0-31 15,9 0-18-15,0 0-12 16,0 0 5-16,0-3-2 16,0 3 0-16,0 0-5 0,0 0 0 15,0 0-1-15,0 0 4 16,0 0 4-16,0 0 7 0,0 0 0 15,0 0 2-15,0 0-5 16,0 0-9-16,0 0-1 16,0 0 4-16,0 12-3 0,0 0-2 15,4 0 1-15,1-1-2 16,-2 6 2-16,6 0-9 16,-1 2 4-16,-2 7-1 15,2-2 1-15,-2 4 7 0,2 6 1 16,-5-3 5-16,6 11 1 15,-5-2 12-15,5 5 9 16,-2 3-1-16,1 1-1 0,0 4-1 16,-4-1-5-16,4 6 0 15,0-5-9-15,-3-5-4 16,4-2-5-16,-5-1-3 16,4-5-5-16,-5 1 0 0,5-1-3 15,-5 5 2-15,6 0-9 16,-4 0 4-16,3-1 9 15,-5 0-8-15,5-2 10 0,1-5-13 16,-1-1 6 0,1-3-1-16,0 0-8 0,2-2 1 15,-3 1 8-15,-2 7-1 16,3-3-7-16,-4 0 12 16,-1 3-11-16,4 4 6 0,1-7-4 15,-1 0 6-15,0 2-10 16,-2-2 1-16,3-2 2 15,-1 2-5-15,0 5 6 0,5-1-1 16,0 1 5-16,-2-1-2 16,-2-3-11-16,2 0-4 0,2-5 9 15,-1-3 7 1,0 0-6-16,2-1-7 0,-3-3-1 16,0-2 7-16,3 2 4 15,-7 0-10-15,5 3 10 16,-2-4-9-16,-2 5 10 0,0-5-6 15,-2 4 2-15,3 0 2 16,-6 0-1-16,5 2 5 16,-3-2-4-16,3 0 2 0,-3-1-10 15,-1-8 4-15,4 1 3 16,-4 5-3-16,1-2 2 16,-2 2 8-16,3 5-4 15,0-6 9-15,-3-1 11 16,2 3-24-16,-2-7-4 0,-3-2 0 15,5 5 0-15,-2 1 0 16,6 1 0-16,-4 0 0 16,3 5 0-16,-4-4 0 15,0-1 0-15,1-4 0 0,-2-7 0 16,-3-5 0-16,0 4 0 16,0-4 0 15</inkml:trace>
  <inkml:trace contextRef="#ctx0" brushRef="#br0" timeOffset="36887.04">19840 13969 2047 0,'0'-15'0'0,"0"-10"0"16,-8-4 0-16,8 1-50 0,-12-1-43 15,12 5-16-15,0 4-8 16,0 0-7-16,0 8-24 0,-9-5-45 15,0 0-53-15,1-2-67 16,-3 2-11-16</inkml:trace>
  <inkml:trace contextRef="#ctx0" brushRef="#br0" timeOffset="38837.66">22301 9381 57 0,'-12'-20'172'0,"-1"5"9"0,1 2-50 16,4 1-40-16,8 4-34 16,0-1-8-16,0 2 5 15,0-1 2-15,0-1-6 0,0 2-4 16,0 3-5-16,0-1-8 15,0 2-12-15,8 3-9 16,-5 0-1-16,6 0-10 0,0 0-1 16,2 15 4-16,1 1 0 15,-4 9 2-15,5 4 1 16,-4 12 2-16,-9 11 1 0,0 10 9 16,-14 14 8-16,-5 14-4 15,-13 12-2-15,-7 3 3 16,-4 7 2-16,-10-8 0 15,-7-2 9-15,-10-5-2 16,-1-11-3-16,0-12 1 0,3-9-8 16,6-12-4-16,14-13-2 15,8-11 0-15,6-5 5 16,9-13 1-16,6 0 4 0,6-11 3 16,5 0 3-16,8 0-12 15,0-11-8 1,0 0-5-16,0-5-4 0,0 0 0 0,0 3-3 15,0 1 0-15,0 0-1 16,0 4-4-16,8 0-40 16,-8 4-42-16,4-4-46 15,5 0-63-15,-1-3-32 16,3-3 9-16,6-6-55 0,-5-8-207 16</inkml:trace>
  <inkml:trace contextRef="#ctx0" brushRef="#br0" timeOffset="39278.42">21712 10126 254 0,'-8'-36'177'0,"8"3"-56"15,0 9-17-15,0 4-17 16,0 3-3-16,-13 9-4 16,4 8-12-16,-2 25 2 15,-3 16 1-15,-8 19-11 0,-4 11-17 16,-26 83-1-1,33-80-30-15,2-10-7 16,9-11 2-16,8-8-2 0,0-7-1 16,3-7 0-16,10-4-1 15,11 0-1-15,6-8 2 16,5 2-1-16,7-5-7 16,-2-3 4-16,4-6 5 0,-3-7-5 15,0 9 2-15,-4-9 4 16,-6 0-2-16,-6 0 2 15,1 0 8-15,-9 0 12 16,0 0 16-16,-8 0 30 0,0 0 14 16,-5-9-27-16,-4-8-17 15,0-7-14-15,-13-8-10 16,-4-9-9-16,-6-4-4 0,-6-3-5 16,1-5 0-16,0-3-4 15,2-1 2-15,7 2-1 16,2 8-17-16,1 6-36 0,3 4-62 15,5 8-49 1,0 10-34-16,8 3-27 0,0 5-7 16,0 9-49-16</inkml:trace>
  <inkml:trace contextRef="#ctx0" brushRef="#br0" timeOffset="41085.15">20851 10303 51 0,'-16'12'140'0,"-2"-4"51"0,4 1-62 15,2-2-29-15,-1-7-26 16,1 7-14-16,12-7-1 16,-9 0-1-16,9 0-5 0,0 0-7 15,0 0-2-15,0 0-1 16,0 0-1-16,13-11-10 15,8-13-14-15,15-17-11 0,8-10-2 16,13-16-4 0,0-7 2-16,0-4 2 0,-8 6-7 15,-8 7 0-15,-14 7 2 16,-2 5 5-16,-8 4-7 16,-5 9 4-16,-12 7-2 0,0 9 2 15,0 4-3-15,0 7 1 16,0 1-2-16,0 4 3 15,0 4 1-15,0-1-2 16,0 5-3-16,-8 0 3 16,8 0 1-16,-8 9-2 15,8-9 5-15,-10 8-10 16,10-8 7-16,0 0 1 0,0 0 0 16,0 0-6-1,0 0 2-15,0 0-1 0,0 0 10 16,0 0-9-16,0 0-2 15,0 0 5-15,0 0 2 16,0 0-9-16,0-3-5 0,0-6 8 16,0 2-1-16,0 2 0 15,0-1 6-15,0 6-3 16,-11 0 1-16,3 0 3 16,-1 0-3-16,1 0-2 0,-3 0-1 15,-2 13 1-15,1 1 2 16,-9 1 0-16,-1 6 0 15,-8 8 5-15,-8 6-6 16,-5 7-1-16,-1 2 3 16,-2-2 0-16,6-7 0 0,4-6 0 15,3-5-1-15,12-7 3 16,4-6-3-16,6-11-2 16,11 0 3-16,0 0 0 0,8 0 4 15,46-44-4 1,-12 12-4-16,15-8 3 15,5-5-1-15,6-4-2 0,0 1 5 16,-8 2-5-16,-8 9 6 16,-11 5-3-16,-8 6 1 15,-4 3-3-15,-10 6 2 16,-4 5 5-16,-2 0-9 16,-5 4 10-16,-8 0 3 0,0 0-2 15,0-1 6-15,0 2-1 16,0 7 6-16,0 0 0 0,0 0 9 15,0 0-7-15,0 0-2 16,0 0-7-16,0 0-9 16,0 0-1-16,0 0 2 0,4 0-3 15,5 12-1-15,-1 8 1 16,5 10 5-16,2 1-2 16,10 8 5-16,-1 3-7 15,0-4 0-15,5-3-3 16,-9-2 5-16,-4-4 1 0,1-9 2 15,-10-7-5-15,1-2 4 16,-2-11 3-16,-3 9 3 16,-3-9 7-16,0 0-1 15,-13 0-9-15,-3 0 10 0,-4 0-4 16,-8 8-2-16,-9 4-12 16,-7 1 3-16,-5 7 7 15,-13 4-11-15,-11 5 1 0,-4 4 0 16,-2 3 1-16,-3-1 0 15,9-6 2-15,7-8-3 16,13-4 2-16,12-5 0 16,8-5 6-16,11-7-7 15,1 0 6-15,7 0-4 0,3 0 6 16,11 0 2-16,0 0-4 16,-8 0-6-16,8 0 4 15,0 0-3-15,0 0 3 0,0 0-7 16,-8 0 8-16,8 0-3 15,0 0-9 1,0 0 4-16,0 0 6 16,0 0-8-1,0-3 11-15,0-1-7 16,0 4 2 0,0 0 0-16,0-5 1 15,0 1 0-15,0 1-2 0,3-7-2 16,10 3 3-16,7-5-2 15,9-9 3-15,12-7-5 16,11-4 3-16,13-10-6 0,8-2-19 16,1-4-76-16,2-5-70 15,1-1-65-15,-4 1-41 16,-8 13-83-16</inkml:trace>
  <inkml:trace contextRef="#ctx0" brushRef="#br0" timeOffset="42485.76">23662 9073 34 0,'0'-9'110'0,"0"1"93"16,3 0-74-16,2 0-43 16,-2 1-35-16,2-2-13 15,-2 2 11-15,-3-4 3 16,0 9 10-16,0 2-5 0,0 0-12 16,0 0-10-16,0 0-9 15,3 0-5-15,6 0-2 16,-1 15 3-16,0 11 7 15,5 2 2-15,0 8 6 0,-5 4-6 16,1 10 1-16,-1 3-10 16,-2 8-6-16,2 3-9 15,1 3 5-15,-9 1-4 16,0 1 7-16,0 1-2 0,0-1 4 16,-12 0 4-16,1 5 2 15,-3 3-10-15,-2 4 1 0,-8 9 3 16,-1 0 2-1,1 3-4-15,-6-3-1 0,-1-1-1 16,-3-4-13-16,0-2 4 16,-8-7 0-16,-3 2 7 15,-3-4-3-15,-6-5 3 0,-6 0-1 16,-5-5 7-16,-3 3-5 16,-6-3-1-16,-7-3 1 0,-1 1 1 15,-3-7-5-15,-2 3 0 16,0-5 3-16,1-5 1 15,4-3-1-15,9-8 3 16,5-5-10-16,12-3 6 16,10-4-8-16,10-5 3 0,7-8 0 15,15 0-5-15,0-12 1 16,14 9 3-16,-8-9 6 16,8 0-4-16,0 0 5 0,-8 0 0 15,8 0-1-15,0 0 1 16,0 0 0-16,0-5-7 15,0-2-4-15,0-2-5 16,0 6 11-16,0-6-9 16,0 3 3-16,0 4 4 15,0-2-10-15,0-1 5 16,0-2-13-16,4-3-11 16,4 3-30-16,2-5-24 0,-2-1-50 15,0 3-88-15,-2-5-64 16,-3-4-72-16</inkml:trace>
  <inkml:trace contextRef="#ctx0" brushRef="#br0" timeOffset="43329.95">22212 11035 6 0,'0'0'23'16,"0"0"75"-16,4 9 109 15,0-9-70-15,-4 8-36 16,0-8-35-16,0 7-11 0,0-7 13 15,0 12 14-15,-13 0 0 16,-8 5-10-16,-5 9 0 16,-16 9-11-16,-11 15 0 15,-4 15-11-15,0 12-12 16,0 8-18-16,9 5-10 0,6-5-3 16,10-7-2-16,8-14-2 15,7-8 4-15,17-10 6 16,8-13-6-16,17-9-5 0,21-7 3 15,16-10 0-15,14-7-6 16,4 13 4-16,1 3-7 16,4 5 5-16,-3 7-3 0,-9 1 2 15,-13 2-1-15,-6 2 2 16,-9 0 8-16,-9 1 0 16,-11-6 8-16,-9-9 10 15,-8-2 12-15,-5-5 0 0,-3 0 1 16,0-12-8-16,0 0-3 15,-11 0-1-15,-5-12-7 16,0 0 0-16,-6-12-2 0,-5-14-9 16,-3-10-3-16,4-14-7 15,-8-15 0-15,3-9 3 16,-3-8-2-16,6 4-3 0,0 5 0 16,2 9 8-1,2 10-6-15,6 10-2 0,0 7 3 16,2 8-3-16,-1 4 2 15,6 8 4-15,0 6-6 0,1 3 0 16,10 7 1-16,-8 1 1 16,8 5 1-16,0 2-6 15,0 5 2-15,0 0 4 0,0 0 1 16,0-6-6-16,0 6-2 16,0-2 2-16,0-3-2 15,-8 5 0-15,8-4-8 0,0 4 1 16,0 0-2-16,0 0 5 15,0-3 9-15,0 3-21 16,0 0-1 0,0 0-31-16,0 0-38 0,0 0-41 15,0 0-24-15,0 12-10 16,4 1 0-16,4 3 10 16,0 0-40-16,1-4-4 0</inkml:trace>
  <inkml:trace contextRef="#ctx0" brushRef="#br0" timeOffset="44539.91">24981 12016 206 0,'0'-25'219'0,"0"6"-66"16,0-6-38-16,0 0-30 15,-8 6 11-15,8-2 39 16,-8 0 37-16,8 5 10 16,-8 5-6-16,-2 1-20 0,10 3-16 15,-8 7-40-15,8 0-30 16,0 0-28-16,0 24-42 16,5 21 0-16,8 20 0 0,3 20 0 15,4 17 0-15,-1 7 0 16,3 10 0-16,-6-1 0 0,0-8 0 15,-4-8 0-15,-4-12 0 16,0-15 0-16,-4-8 0 16,0-19 0-16,-4-6 0 0,0-13 0 15,0-10 0-15,0-7 0 16,0-24 0 31,0 0 0-47,0-4 0 15,0-9 0-15,0 2 0 0,0-6-75 16,0-4-353-16,0 0 6 16,0-3 44-16,10-4 28 15</inkml:trace>
  <inkml:trace contextRef="#ctx0" brushRef="#br0" timeOffset="44974">25378 11865 172 0,'9'-24'243'0,"-9"-6"-78"0,0-2-42 0,0 4-25 16,0 4-1-16,0 4 27 16,0 4 29-16,0 4 27 15,0 3-12-15,0 9-49 16,0 9-21-16,0 19 36 16,4 29 35-16,5 24-165 0,-1 25-4 15,4 16 0-15,1 9 0 16,-4 1 0-16,5-1 0 15,2-16 0-15,3-13 0 0,3-17 0 16,-6-12 0-16,-3-15 0 16,-2-17 0-16,-3-9 0 0,0-13 0 15,-8-9 0 1,0-15 0-16,0-19 0 0,0-15 0 16,0-19-186-16,-11-8-277 15,-1-3 36-15,3 0-1 16</inkml:trace>
  <inkml:trace contextRef="#ctx0" brushRef="#br0" timeOffset="45730.96">26225 11836 135 0,'-9'-35'245'0,"-7"-2"-95"16,-6-6-51-16,-2 4-40 15,-3-7 4-15,-11 3 17 16,-2-2 14-16,-4 0 5 0,-7 1-9 16,9 2-7-16,-9 2-23 15,8 7 6-15,-2 0-24 0,0 10-15 16,-4-2-7-16,2 4 1 15,-12 5-1-15,2 4 0 16,-3 5-1-16,-5 7 7 16,-5 0-2-16,2 0 22 15,-9 16 4-15,-5 3-1 0,-3 7-1 16,-3 2-1-16,-1 3-5 16,-5 7-9-16,-2 6-2 0,5 6-3 15,2 6 18-15,7 8 12 16,4 8-31-16,10 4-27 15,7 4 0-15,11 11 0 0,14 2 0 16,12 6 0-16,12-3 0 16,12 3 0-16,3-6 0 15,14-4 0-15,4 3 0 16,3 0 0-16,7 2 0 0,10-1 0 16,12 3 0-16,8-8 0 15,5 1 0-15,7-8 0 16,7-3 0-16,10-1 0 0,7-4 0 15,5-4 0-15,9-3 0 16,-6-10 0-16,0-10 0 16,5-15 0-16,0-18 0 0,-5-13 0 15,-3-25 0 1,-6-15 0-16,2-10 0 0,-9-10 0 16,-7-5 0-16,-12-4 0 15,-14-7 0-15,-13-8 0 16,-5-8 0-16,-10-14 0 0,-12-12 0 15,-8-17 0-15,-8-19 0 16,-16-22 0-16,-4-7 0 0,-8-4 0 16,-1 11 0-16,1 22 0 15,0 24 0-15,0 29 0 16,-1 19 0-16,-4 21 0 0,2 21-289 16,-7 19-88-16,-2 16-9 15,-1 5-20-15</inkml:trace>
  <inkml:trace contextRef="#ctx0" brushRef="#br0" timeOffset="50949.88">25041 11421 11 0,'0'-4'18'16,"0"4"11"-16,0 0 19 16,0 0 15-16,0 0 15 0,0-4 15 15,0 0-14-15,0 1-32 16,0-2-19-16,0-3-9 15,0 4-5-15,6-5 1 0,-3 2 2 16,5-5-4-16,0 4 2 16,-5-1-5-16,2 2-1 0,-5 2-2 15,0 0-1 1,0-2-4-16,0 3 0 0,0-1 6 16,0 5 2-16,0 0 5 15,0 0 1-15,0 0-4 0,0 0 0 16,0 0 5-16,0 0 1 15,0 0 7-15,0 0 9 16,0 0-5-16,0 0-7 0,0 0-2 16,0-2 0-16,0 2 8 15,0-5 2-15,0 5 18 0,0 0-6 16,0-5-1-16,0 2-1 16,0 3 1-16,0 0 0 15,0 0-11-15,0 0 10 16,0 0 10-16,0 0 1 0,0 0-6 15,0 0-16-15,0 0-8 16,0 0-12-16,0 13 2 16,0-2-3-16,0 1-6 0,0 4 24 15,0 1 3-15,0-2-3 16,0 6-2-16,0-1 5 0,0 1-2 16,0 0-1-16,0 3 4 15,0 4-5-15,0 0-4 16,0 34 11-1,0-33-20-15,0-6-1 0,0 2-7 16,0-4 0-16,4-3-2 16,1 4-6-16,-2-5 11 15,-3 2-5-15,5-2-1 16,-2-2-1-16,1 3 7 0,0-2-7 16,-4 0 7-16,4-4-7 15,2 1-4-15,-3-1 8 16,-3 0-8-16,0 0 5 0,0 0 2 15,0-4-3-15,0 4-2 16,0-5 4-16,0 4-2 16,5-4 5-16,-2 2-7 15,2-2 1-15,-5-7-3 0,0 9 11 16,0-9-5-16,0 0-5 16,0 0 6-1,0 7-2-15,0-7-9 0,0 0 9 16,0 0 6-16,3 8-11 15,2-8 1 1,-1 9 0-16,-1-1 6 0,-3-8-1 16,0 9-6-16,5-1 4 15,1 0 6-15,-1-1-9 16,-1 6 4-16,5-2-3 0,-5-1 6 16,-4-3-5-16,4 6 9 15,0-5-10-15,-4 0 3 0,0-8-4 16,0 12 3-1,0-3 1-15,0-9 6 0,0 7-6 16,0-7-6-16,0 12 6 16,0-4-3-16,0 5 0 15,4-1 2-15,-4 0 0 0,5 0 0 16,-2 5 4-16,-3-1-4 16,0 1 0-16,6-1 3 0,-3 4-1 15,0-5-4-15,-3 8 2 16,3-4-2-16,2 1 7 15,-2 0-9-15,2 1 5 16,-5-1 4-16,0-4-11 16,0 1 9-16,0 0-7 0,0-1 5 15,0 0-1-15,0-4 8 16,0 0-11-16,3-5 7 0,3 3-3 16,-3 2-4-16,-3-5 7 15,0 2 0-15,0 3-7 16,0 5 3-16,0-1 0 0,5 1 0 15,-1 2 0-15,0 1 0 16,-4 3-2-16,0-7 2 16,4-5 0-16,0 1 3 0,1 1-8 15,-2-6 6-15,-3 3 2 16,0 1 2-16,0-3 0 16,0 4-5-16,0 1 1 15,5 1-1-15,-2 4-4 0,5-2 11 16,-5 5-10-16,2-1 3 15,-5-3-3-15,0-1 5 0,0-4-1 16,4-1-6-16,1 1 9 16,-5 2-2-16,3-2-2 15,2 0-1-15,-5 5 4 0,0-1-3 16,0 3 1-16,0 3 2 16,3-3 7-16,2 2-2 15,-2 3-3-15,-3-3 1 16,0-1-7-16,4-5 6 0,5 3-5 15,-4-2 0-15,-2 0 1 16,2 0 8-16,-2 0 0 0,-3 5-7 16,0-4 5-16,0-1-4 15,5-2 2-15,-1 4 4 16,-1-2-7-16,2 0 3 0,-2-3 0 16,5 4 1-16,-4-5-1 15,0-1-4-15,1 1 1 16,-5 5 10-16,0-5 6 0,0 5 14 15,0-1-32-15,0 0 0 16,0 1 0-16,0-6 0 16,0 1 0-16,4-12 0 15,-4 10 0-15,4-10 0 47,1 0 0-47,-5-10 0 63,0-9 0-63,0-6 0 0,0-7-72 15,0-10-162-15,0-2-65 16,0-9-45-16,0-7-12 16,0-6 0-16</inkml:trace>
  <inkml:trace contextRef="#ctx0" brushRef="#br0" timeOffset="51732.75">25586 10982 88 0,'-13'20'179'0,"1"-3"-36"16,1-1-57-16,3-5-36 0,8 7-26 15,-9-2-9-15,9 4-1 16,0-4-8-16,0 0-3 16,0 1 5-16,-9 0 11 0,9-6 7 15,0 1 12-15,0 1 21 16,-8-1 12-16,-1 0 3 16,-2 1 1-16,5-1 11 15,-8 0-1-15,6 1 1 0,-4-1-7 16,-2-4-1-16,14 0-5 15,-8-8-11-15,8 0-15 0,0 0-9 16,0 0-21-16,8-12-4 16,10-12-5-16,18-18-5 15,18-11 3-15,14-12-3 0,19-4-4 16,12-4-2-16,12 1 8 16,7 6 2-16,-2 9-12 15,-1 3 3-15,-10 14 3 0,-15 7 4 16,-18 9-10-16,-15 4 7 15,-15 7-3-15,-11 5 5 16,-9 8 2-16,-11 0 8 16,-2 0 5-16,-9 8 3 0,0 5-9 15,0 0-4-15,-9-2-5 16,1 1 5-16,-4 0-4 16,-1 0-9-16,2-1-11 0,-1-11-21 15,0 11-69-15,-2-4-106 16,6-7-104-16,-3 0-86 15</inkml:trace>
  <inkml:trace contextRef="#ctx0" brushRef="#br0" timeOffset="52458.14">27076 10351 430 0,'0'-7'215'0,"0"2"-77"0,0 5-69 16,0 7-21-16,6 10 11 16,5 4-3-16,9 3-15 15,4 0-7-15,8-3-8 16,6-1-8-16,-2-4-2 0,1-4-1 15,-1-12-5-15,0 0-2 16,-4-7-4-16,-3-14-1 0,-4-3-3 16,-5-9 1-1,-4-8-5-15,-4-2 6 0,0 0 5 16,-7 7 4-16,-2 8 16 16,2 4 25-16,-5 19 18 15,0 22 49-15,-13 28 30 0,-8 24-5 16,2 20-21-16,-9 22-32 15,-1 6-26-15,1 2-65 16,-1-1 0-16,4-13 0 0,11-11 0 16,0-17 0-16,14-15 0 15,0-18 0-15,0-11 0 16,0-18-195-16,9-15-213 16,7-15-34-16,4-27-7 0</inkml:trace>
  <inkml:trace contextRef="#ctx0" brushRef="#br0" timeOffset="52996.81">27749 10521 295 0,'14'-7'217'0,"-6"7"-75"15,-8 0-43-15,3 13-25 0,1-1-8 16,4 0-26-16,6-12-16 16,2 7-8-16,7-7-5 15,6-3-7-15,2-13-4 16,7-9 2-16,-6-7-6 15,-3-6 0-15,-12-5-6 16,-9-7 7-16,-8 6-2 0,-13 12 19 16,-8 10 7-16,-4 18-8 15,-6 16-1-15,-6 21 15 16,1 12 13-16,7 12-1 0,6 5-8 16,10-1-12-16,13-5-6 15,13-3-7-15,10-12 2 16,14-12-7-16,8-22-2 15,11-11 4-15,6-20-7 16,-2-17-4-16,2-16 0 16,-2-16 6-16,-4-13-7 0,-5-11 7 15,-16-7 3-15,-5 8 8 16,-14 14 5-16,-6 22 6 16,3 11-13-16,0 17 7 15,0 10 1-15,5 22 35 0,16 17 22 16,5 20 13-16,12 19 14 15,0 18 17-15,-1 8-10 16,-10 4-25-16,-9-5-30 16,-9-4-17-16,-10-7-19 0,-8-9 0 15,-4-9-15 1,-16-10 7-16,-1-7-16 0,-2-12-49 16,-6 0-112-16,-7-16-160 15,-10-7-79-15,-9-7-56 16</inkml:trace>
  <inkml:trace contextRef="#ctx0" brushRef="#br0" timeOffset="53642.81">24278 11413 380 0,'-23'8'199'0,"2"-8"-61"16,-1 0-35-16,6 0 17 0,5-4 19 16,3-7-17-1,8-18-43-15,4-9-37 0,11-13-16 16,18-11-8-16,7-10-11 15,14-13 2-15,3-6-8 0,4-4 1 16,-4 7 1-16,-4 3-6 16,-1 3 0-16,-7 12 4 15,-3 18-7-15,-16 11 3 16,0 13 3-16,-10 7-5 0,-4 8-9 16,-9 6 1-16,-3 7 2 15,-7 0-5-15,-6 12-39 16,2 5-67-16,-7-5-74 15,7-5-25-15,-3-7-60 0</inkml:trace>
  <inkml:trace contextRef="#ctx0" brushRef="#br0" timeOffset="54031.02">24691 10119 284 0,'-23'-33'423'16,"23"21"-297"-16,0 7-57 0,0 5-18 15,0 0-13-15,13 0-13 16,10 0-8-16,11 0-13 16,6 0 0-16,5-7-3 15,3-5 2-15,-3-10-2 16,-4-1-3-16,-5-11 2 0,-3-1-4 16,-4-10 1-16,-6-4-3 15,-7 1 4-15,-4 2 8 16,-3 6-2-16,-9 4 14 0,0 10 19 15,0 10 4-15,0 9-6 16,0 7 1-16,-9 23 12 16,-3 23 25-16,-4 18 28 0,4 18-2 15,1 16-26 1,-3 4-25-16,14 4-6 0,-7-4-10 16,7-13-20-16,0-8-10 15,0-8 6-15,0-16-4 16,0-12-7-16,0-8-29 15,0-13-45-15,0-5-61 0,0-19-109 16,7-11-64-16,7-21-21 0,-3-21 37 16</inkml:trace>
  <inkml:trace contextRef="#ctx0" brushRef="#br0" timeOffset="54688.44">25172 10021 77 0,'0'-4'241'0,"0"4"-78"16,0 0-59-16,0 11-40 15,8-1-27-15,5-10-16 16,2 7-9-16,10-7-4 0,-1 0-4 16,8-12-1-16,6-16-7 15,-2-8 4-15,1-14-1 16,-4-2-3-16,-10-5-2 0,-7-5 6 16,-12 1 3-16,-4 8 7 15,0 8 8-15,-8 14 1 16,-12 15-2-16,-3 16 6 0,-11 31 12 15,-2 26 26 1,-5 16 2-16,0 13 4 0,4 8-11 16,9-1-14-16,13-3-10 15,15-12-7-15,9-9-8 16,8-16-9-16,13-12-5 0,5-16 0 16,8-18 0-16,1-14 1 15,5-26-3-15,3-20-5 16,-3-17 6-16,-9-16 0 0,-7-16-14 15,-12-15 3-15,-10-2 8 16,-11 6 2-16,0 11 1 16,0 16 14-16,-16 16 16 0,0 19 23 15,3 10 6-15,1 8-4 16,12 13-15-16,0 7-16 16,0 6-15-16,0 7 0 15,9 13-5-15,16 6 2 0,12 13 5 16,10 13-7-16,14 17 2 15,0 12 3-15,-1 7 13 16,-9 7 22-16,-20 2-6 0,-15 0-4 16,-16-5 9-16,-16-4-4 15,-15-7-6-15,-6-13 7 16,-5-11 22-16,2-19 14 0,4-10-55 16,2-13-23-1,11-8 0-15,2-8 0 0,9-4 0 16,12-13 0-16,12-5 0 15,14-5 0-15,9-2 0 16,5 4 0-16,2 5 0 0,-6 1 0 16,-8 5 0-16,-7 10-58 15,-13 0-429-15,-8 0-46 16,0 12-435-16</inkml:trace>
  <inkml:trace contextRef="#ctx0" brushRef="#br0" timeOffset="62061.78">24509 14055 769 0,'-8'-20'310'0,"0"-1"-91"16,-1 6-48-16,3 2-9 0,6 5-7 16,0 8-39-16,0 0-33 15,0 21-33-15,6 11-38 16,16 17-12-16,7 15 0 16,-1 18 0-16,-4 4 0 15,-3 8 0-15,-4-6 0 16,-8-2 0-16,-9-4 0 0,0-13 0 15,0-12 0-15,0-12 0 16,-6-13 0-16,6-7 0 16,-8-9 0-16,-4-16-314 0,-1 0-155 15,-5-20 16-15,7-13 61 16</inkml:trace>
  <inkml:trace contextRef="#ctx0" brushRef="#br0" timeOffset="62514.79">24947 14162 301 0,'0'-37'193'16,"0"5"-45"-16,0 7-31 16,-11 4-30-16,-2 9-8 0,3 12-3 15,-3 8-7-15,0 12-17 16,1 10 1-16,0 2-9 0,12 9 7 15,0 6-17 1,0 3-6-16,0-5-16 0,12-2-7 16,5-5-2-16,12-9 1 15,7-5 0-15,8-8-3 16,10-16-4-16,3 0 8 16,-2-7-7-16,-6-2 4 0,-8 4-5 15,-14 5-1-15,-10 0 9 16,-4 33 44-1,-26-4-2-15,-12 11-8 16,-6 5-12-16,-6 0-5 16,-4-9-13-16,2-2-7 0,2-7 4 15,-4-10-1-15,3-4 1 16,7-13-6-16,2 0-7 16,8-7-13-16,6-6-5 15,4-8-20-15,2-3-44 0,9-2-72 16,0-2-71-16,12-1-28 15</inkml:trace>
  <inkml:trace contextRef="#ctx0" brushRef="#br0" timeOffset="63465.61">26109 13795 27 0,'5'-8'58'15,"-1"8"77"-15,-4-4 50 16,0 0-54-16,0 4-28 0,0-5-32 15,-9 5-15-15,9-2 1 16,-8-3 4-16,8 5 2 16,0 0-11-16,0 0-7 15,0 0-14-15,0-5-3 16,0 0-1-16,0 3 1 0,0 2 5 16,0 0 11-1,0 0 13-15,0 0 2 0,0 0-5 16,0 0-17-16,0 0 13 15,-12 7 3-15,-1 5 2 16,-2 5-6-16,-1-1-27 16,-2 1-4-16,2-5-5 0,10-12-5 15,6 0-7-15,0 0 5 16,0 0 0-16,0-10-5 16,11-4-1-16,14-7 0 15,7-3-2-15,9 0 2 0,3 7 1 16,1 5 5-16,-1 12-6 15,-6 15-1 1,-7 18 9-16,-10 20 14 0,-16 25 19 16,-18 11-13-16,-17 12 8 15,-9 1-6-15,-13-5 3 16,-7-3-21-16,2-16 8 0,6-8-11 16,6-22-2-16,12-12-2 15,10-10-2-15,11-14 3 16,12-21-6-16,20-16 4 15,17-7-11-15,11-9 5 16,11 5-3-16,3 3 8 16,4 9-11-16,-1 8 12 0,-8 4-4 15,-5 0-13-15,-11 3-37 16,-9 6-86-16,-11-2-152 16,-4-4-128-16,-14-6-57 15</inkml:trace>
  <inkml:trace contextRef="#ctx0" brushRef="#br0" timeOffset="63890.83">26793 13688 423 0,'-8'-52'188'0,"-6"12"-43"16,2 12-21-16,1 3 15 0,-9 4-6 15,-2 9-10-15,-1 12-32 16,-5 0-25-16,3 16-26 16,-1 13-9-16,6 12 4 0,14 12-2 15,6-1-21-15,10 4 0 16,14-1-6-16,10-7-5 16,6-8-3-16,5-2 3 15,4-10 2-15,-10 0-2 0,-5 9-4 16,-11 3 4-16,-15 14-1 15,-8 3 14-15,-16 0-3 16,-7-8 9-16,-6-5 15 0,-2-11 32 16,-6-9-7-1,1-7-18-15,-2-5-21 0,2-12-8 16,2 0-7-16,9-12-5 16,7-9-12-16,5-3-25 15,13-9-35-15,0 4-38 16,0 1-47-16,9 0-84 0,-1 9-44 15,5-8-30-15,-7 8-11 16</inkml:trace>
  <inkml:trace contextRef="#ctx0" brushRef="#br0" timeOffset="75566.23">22626 6314 122 0,'-13'0'245'0,"1"0"-83"15,4 0-59-15,8 0-47 16,-8 0-27-16,8 0-8 15,0 0 0-15,0 0-1 0,0 0-3 16,0 0-7 0,0 0-3-16,0 0 7 15,5 7-2-15,1 2-5 0,11 2 3 16,7 1 9-16,10 1 32 16,18-1 5-16,17 4-6 15,12-4-5-15,14 4-13 16,1 1-12-16,1 0-2 15,2-1-4-15,-6-4 1 16,-5 0-8-16,2-12 7 16,3 0-12-16,18 0 5 0,10 0-5 15,17-12 0-15,12 0 0 16,17 0-1-16,11-9 6 16,10-3-7-16,-2-4 5 15,-2-13-1-15,-20-3-4 16,-17-6 9-16,-15-7-3 15,-25-5 13-15,-13-7 3 16,-12-4 1-16,-17-4-1 16,-12-4 2-16,-13-1-10 15,-8-4 2-15,-7 5-1 16,-8 8-8-16,-6 4 6 0,-8 3-6 16,-3 10 9-1,-11-1-12-15,-9 0 3 0,-9 0 1 16,-2 8-6-16,-6 4 4 15,1 4-3-15,-1 1 0 16,3 7-5-16,11 4 4 16,-2 5-1-16,10 0-4 15,-6 3 5-15,4 4-2 16,-3-2 0-16,-3 3-6 16,-7-1 2-16,-11 0 5 0,-80-11-5 31,-54 7 7-16,-24 14-5-15,94 7 1 16,-10 0 1-16,-7 0 0 16,-2 0 0-16,-6 7-6 15,0 3 6-15,8-3 4 16,9 1-1-16,6 0-1 16,14 1-2-16,8-2-3 15,12 5 0-15,2 1-1 0,6 4 10 16,5-1-10-16,-1 7 1 15,4 3 4-15,-2 3-2 16,0-1 1-16,2 1-2 16,5-5 2-16,5 1 5 15,1-2-4-15,10 2-4 16,2-1 2-16,3 2 1 16,2-2 0-16,1-1-3 15,3 2 4-15,1 0-3 0,3-1 2 16,1 1 0-16,5 3-3 15,-2 0 5-15,-5 10-4 16,4 7-1-16,-7-2 3 16,0 0 0-16,2-8 2 15,-3-1-2-15,10-3 1 16,5-3 0-16,-1-2-5 16,-1 2 1-16,13-4 1 0,0 5 1 15,0-6 1 1,0 2-2-16,-8 0 4 15,8-1-7-15,-8 0 7 16,0 2-1-16,0-3-1 0,8 1 4 16,-9-2-4-16,9 2 1 15,0 4-2-15,0 5-1 16,4-1 2-16,4 1-3 16,0 0 6-16,0-4 1 15,1-1-4-15,0 0-4 16,-6-4 2-16,2-2 3 15,-2-3-3-15,6 1 5 0,-1-3 2 16,3-2-5 0,2 2-3-16,8-1 3 15,-1 0 4-15,0-3 0 0,0-1-2 16,0 0-7-16,5 1 9 16,-6-1-10-16,2 0 8 15,-1 0-5-15,1-4 6 16,-5 5-6-16,-3-5 6 15,-1-1-7-15,4 2 6 16,-1-2-1-16,11 3-3 0,1-3 2 16,6-7 0-16,0 12 0 15,0-12 2 1,-4 13-2-16,-10-13 0 0,-2 8-2 16,-6-8-2-16,-3 7 2 15,2-7 4-15,-7 0 5 16,-3 0-6-16,0 0 2 15,0 0-1-15,0 0-7 16,0 0 7-16,0 0-6 0,0 0 5 16,0 0-3-16,0 0 1 15,0 0-15-15,0 0-99 16,0 0-145-16,0 0-96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22:33.146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3429 10966 274 0,'-28'0'228'0,"-1"0"-52"15,7 0-59-15,0 0-21 16,6 0 8-16,5 0 8 16,-2 0 21-16,13 0 28 15,-9 0-1-15,9 0-37 16,0 0-39-16,-8 0-32 15,8 0-24-15,0 0-16 16,0 0-6-16,0 7-4 16,0 6 4-16,5 3-5 15,7 8 7-15,9 2-11 16,6-2 4-16,9 4 4 16,18 0 2-16,6-3 6 15,13 0-5-15,14-11 2 16,-2 4 9-16,0-9-8 15,-8-9 6-15,-4 12-7 16,-3-12 8-16,-5 0-6 16,-5 0-5-16,-3 0 0 15,5 0 4-15,-1 7-8 16,3-7 5-16,5 9-8 16,5-9 0-16,-1 8 0 15,-5-8 0-15,-8 0 0 16,-9 9 0-16,-7-9 0 15,-9 0 0-15,2 0 0 16,0 0 0-16,3 0 0 16,1 0 0-16,8 0 0 15,5 0 0-15,-2 0 0 16,5 0 0-16,0 0 0 16,0-5 0-16,-1-4 0 0,1 6 0 15,5-2 0-15,-3 1 0 16,4 1 0-16,-8-1 0 15,6-5 0-15,3 2 0 16,1-1 0-16,1-7 0 16,4 1 0-16,6-2 0 15,9-1 0-15,2-4 0 16,-6 1 0-16,0 0 0 16,-1 1 0-16,-7-4 0 15,-3 8 0-15,-13-2 0 16,-4 1 0-16,-4-4 0 0,-1-4 0 15,0-4 0-15,-3-4 0 16,1-2 0-16,-10 2 0 16,-3-10 0-16,-6 2 0 15,-6-8 0-15,-5-2 0 16,-8-2 0-16,-8-5 0 16,0-5 0-16,-15-2 0 15,-7-5 0-15,-6-5 0 16,-9-4 0-16,-7 0 0 15,-8-3 0-15,-10 0 0 0,-6-4 0 16,-14 7 0-16,-11 2 0 16,-13 7 0-16,-11 6 0 15,-5 11 0-15,-9 7 0 16,1 5 0-16,0 11 0 16,4 3 0-16,9 7 0 15,8 10 0-15,3 9 0 16,1 0 0-16,3 13 0 15,-1 7 0-15,-2 9 0 16,-5 9 0-16,5-3 0 16,-5 11 0-16,-4-2 0 15,-3 9 0-15,-5 4 0 16,0-1 0-16,4 2 0 16,9-5 0-16,11-9 0 15,13-3 0-15,13-3 0 16,11-3 0-16,13 6 0 15,1 8 0-15,12 4 0 16,3 2 0 0,7 1 0-16,3 1 0 15,11-5 0-15,3 1 0 16,8-1 0-16,0-2 0 16,0-6 0-16,0-3 0 15,-8-5 0-15,8-2 0 16,-8-11 0-16,8-2 0 15,0-2 0-15,0-2 0 16,0-5 0-16,0 2 0 16,0-2 0-16,0-5 0 15</inkml:trace>
  <inkml:trace contextRef="#ctx0" brushRef="#br0" timeOffset="138.19">3462 10819 2047 0,'10'0'0'0,"-7"0"0"16,2 0 0-16,1-5 0 15,2 5-256-15,1 0-165 16,4-2-51-16</inkml:trace>
  <inkml:trace contextRef="#ctx0" brushRef="#br0" timeOffset="1309.2">7782 11824 312 0,'0'-23'230'16,"0"-6"-74"-16,-11 0-53 0,0 1 0 16,-6-8 22-16,-9-2 4 15,-10 2 58-15,-4-4-44 16,-9-2-13-16,-3 6-16 16,-5 3-4-16,-11 5-45 15,-11-2-7-15,-6 7-9 0,-8 3-16 16,-9-1-33-16,-7 0 0 15,-14 2 0-15,-10-2 0 16,-9 1 0-16,-13-5 0 16,-8 1 0-16,-6 4 0 15,-7 7 0-15,6 13 0 16,-3 0 0-16,-2 16 0 16,-9 10 0-16,1-2 0 15,-7 9 0-15,3 3 0 16,9 8 0-16,7 4 0 15,8 15 0-15,8 1 0 16,22 6 0-16,20-10 0 16,23 2 0-16,25-5 0 15,17 7 0-15,20 5 0 16,10 10 0-16,18 5 0 16,5 9 0-16,14 2 0 15,11-2 0-15,5 1 0 16,12-8 0-16,10-5 0 15,6-7 0-15,15-8 0 16,15-13 0-16,21-9 0 16,24-7 0-16,24-14 0 15,22-11 0-15,15-12 0 16,19-15 0-16,19-10 0 16,5-4 0-16,-6-2 0 0,-12-7 0 15,-18-2 0 1,-10-1 0-16,-19-4 0 15,-14 0 0-15,-20-4 0 0,-14 1 0 16,-15-6 0-16,-13 1 0 16,-12-4 0-16,-10-3 0 15,-10-1 0-15,-12 4 0 16,-17-5 0-16,-12 6 0 16,-7-6 0-16,-18-3 0 0,-3 0 0 15,-16 0 0-15,-11-4 0 16,-12 3 0-16,-1 10 0 15,-9 11 0-15,2 13-217 16,-7 15-185-16,2 17-16 16,-4 21-19-16</inkml:trace>
  <inkml:trace contextRef="#ctx0" brushRef="#br0" timeOffset="2305.23">7763 13054 82 0,'0'-12'213'15,"-12"-4"-21"-15,0-1-35 16,0 0-27-16,-9 1-20 16,1 1-1-16,-4-2-15 0,0 1-33 15,-6-1 5-15,-5 1-24 16,-2 0-19-16,-8 4 2 15,-4-1-14-15,-3 1 5 16,-13 1-6-16,-12 2 5 16,-13 9 0-16,-15 0-2 0,-13 0-1 15,-12 0-3-15,-9 0 23 16,-11 0-2-16,-12 0 7 16,-9 0-2-16,-4 12-8 15,1 8-6 1,3 2-7-16,4 2 10 0,13-5 40 15,10 3 3-15,9-2-9 16,0 0-10-16,-2 1-24 16,-1 3-11-16,-1 4-8 15,6 4 5-15,3 1-10 16,7 4 0-16,1 8-2 16,5 8 4-16,8-1 2 15,11 10-1-15,14 2 0 16,2 14 0-16,9 3-1 15,11 0-2-15,14 2 4 16,11-7 4-16,17 5-10 16,20 6 2-16,0-3 0 15,17-1-3-15,7-6 3 0,12-4 4 16,9-9-2 0,11 2 1-16,14-9-1 15,19 0 6-15,24-9 6 16,31-10 2-1,30-10-9-15,25-15 8 0,19-13 2 16,14-8-3-16,11-6-5 16,13 2-9-16,5 0 0 0,-5-7 0 15,-9-7 0-15,-15-10 0 16,-14-9 0-16,-6-16 0 16,-9-17 0-16,-3-6 0 15,-7-11 0-15,-9-2 0 16,-23-2 0-16,-17 7 0 15,-26 2 0-15,-29 9 0 16,-24 8 0-16,-26 8 0 0,-10-1 0 16,-16 1 0-16,-13 0 0 15,-24-4 0-15,-17-8 0 16,-13-5 0-16,-14-3 0 0,-10-4 0 16,-7 3 0-16,-8 8 0 15,-9 9 0-15,-3 11 0 16,-5 14 0-16,5 11 0 15,7 9 0-15,9 15 0 0,-1 18-99 16,0 24-435 0,-6 15 30-16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22:46.974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19195 8344 485 0,'-17'-23'257'16,"5"-2"-104"-16,-2 9-74 15,8 4-30-15,6 3-10 16,0 1 5-16,0 4-3 0,0 4-21 15,0 0-2-15,0 0-12 16,0 16 5-16,0 13 5 16,0 10 15-16,0 15 23 0,0 12 9 15,0 3-10 1,0 12 9-16,0 4 1 0,0 1-3 16,0-2-11-16,0 2-13 15,0 1-2-15,0-2-3 16,0 5-6-16,0 7-6 0,0 8-10 15,0 1 1-15,0 5 3 16,0-3 8-16,0 3 5 0,0-5-6 16,0-4 16-16,0-6 5 15,0 4 1-15,0-11-11 16,-8-8-31-16,8-3 0 0,0-5 0 16,0-4 0-16,0-7 0 15,0-6 0-15,0-10 0 16,0-6 0-16,0-9 0 15,0-1 0-15,0-5 0 0,0 3 0 16,-8 0 0-16,8 4 0 16,0 0 0-16,-9 5 0 15,9 1 0-15,0-2 0 0,0-4 0 16,0 2 0-16,0-6 0 16,-8-3 0-16,8-2 0 0,-8 5 0 15,8 2 0-15,-8 2 0 16,0 5 0-16,8 0 0 15,-8 3 0-15,0-4 0 0,8-4 0 16,0-2 0 0,0-10 0-16,0-5 0 0,0 0 0 15,0-9 0 17,0 2 0-17,8-12 0 32,3 0 0-47,7-2 0 16,5-9 0-16,6 0 0 0,4-5 0 15,6-2 0 1,15-6 0-16,6-3 0 0,13-2 0 16,12 5 0-16,17 3 0 15,8 4 0-15,9 9 0 0,-3 0 0 16,2 3 0-16,1 2 0 15,-3-1 0-15,-1 0 0 16,2-1 0-16,9-2 0 0,8-6 0 16,4 6 0-16,1-6 0 15,2 1 0-15,14-1 0 0,12-3 0 16,12 0 0 0,10-3 0-16,6 0 0 0,-3-5 0 15,-11-1 0-15,-5 1 0 16,-15 4 0-16,-9-1 0 0,-19 0 0 15,-11 6 0-15,-17 2 0 16,-10 1 0-16,-19 4 0 16,-8 0 0-16,-6 0 0 0,-8 3 0 15,-2 1 0-15,-5 0 0 16,10 3 0-16,2 3 0 16,1-4 0-16,-3 6 0 0,-7 0 0 15,-5 0 0-15,-14 0 0 16,-2 0 0-16,-9 0 0 15,-1 0 0-15,-2 0 0 0,-4 0 0 16,0 0 0-16,-2 0 0 16,0 0 0-16,3 0 0 15,-3 0 0-15,2 0 0 0,-5 0 0 16,-3 0 0-16,-2 0 0 31,-3-5 0-15,0-2 0-16,0-5 0 15,-16-12 0-15,0-9 0 16,-6-11 0-16,0-18 0 0,-4-11 0 16,1-11 0-16,2-16 0 15,-6-5 0-15,7-13 0 16,-4-8 0-16,1-12 0 16,2-2 0-16,-36-133 0 15,31 144 0-15,-4 3 0 16,-1 4 0-16,1 0 0 15,2-1 0-15,3 1 0 0,3 1 0 16,1 2 0-16,1 13 0 16,1 13 0-16,5 12 0 15,5 7 0-15,-1 13 0 0,-1 3 0 16,0 6 0-16,5 3 0 16,-3 5 0-16,2 2 0 15,1 2 0-15,-3-5 0 16,2-8 0-16,1 1 0 15,-4 2 0-15,4 1 0 16,8 9 0-16,-14 3 0 0,14 5 0 16,-9 2 0-16,9 12 0 15,-14-3 0-15,14 4 0 16,-12 0 0-16,0 1 0 0,3 1 0 16,2-1 0-16,-1-2 0 15,0 2 0-15,-1 0 0 0,-2-3 0 16,-3-3 0-16,7 1 0 15,-1 6 0-15,0 2 0 16,-1 0 0-16,1 3 0 16,-3 1 0-16,-2 5 0 0,1 4 0 15,-6 0 0-15,-1 0 0 16,-5 0 0-16,-6 0 0 16,4 13 0-16,-8 2 0 0,-2 2 0 15,-4-1 0-15,-9-4 0 16,-7 0 0-16,-14 10 0 15,-7-3 0-15,-17-3 0 0,-15 5 0 16,-21 4 0-16,-17 7 0 16,-16-1 0-16,-2 7 0 15,2-1 0-15,4-1 0 16,6 0 0-16,-7-2 0 16,4-1 0-16,-12-1 0 0,-3 0 0 15,-7 1 0-15,-1 0 0 16,1-2 0-16,3 3 0 15,16-2 0-15,21-2 0 0,17-2 0 16,19-5 0-16,20-3 0 16,17-3 0-16,16-5 0 15,15-4 0-15,4-8 0 16,10 8 0-16,8-8 0 16,4 0 0-16,0 0 0 15,-1 0 0 1,9 9 0 15,-8-9 0-15,0 0 0-16,0 8 0 15,-5-8 0-15,2 9 0 0,-3-1 0 16,3-8 0-16,-4 7 0 16,-2-7 0-16,0 13 0 15,-2-5 0 1,-15-1 0-16,22-7 0 0,4 9 0 15,2-9 0 1</inkml:trace>
  <inkml:trace contextRef="#ctx0" brushRef="#br0" timeOffset="176.84">19200 8099 2047 0,'0'13'0'15,"0"-4"0"1,0-1 0 0,0 0 0-1,0 0 0-15,0 3 0 0,0 6 0 16,0 0 0-16,-8-1 0 16,-1 1 0-16,9 2 0 15,-13 10-72-15,13 8-572 0,-13 11-9 16</inkml:trace>
  <inkml:trace contextRef="#ctx0" brushRef="#br0" timeOffset="6608.38">20035 8458 223 0,'-12'-4'199'0,"-2"1"-45"0,3-2-44 16,11 1-47-16,-12 4-11 15,12-4 1-15,0 0 5 16,0 4-1-16,0 0-15 0,0-4-5 16,0-1-7-16,0 3-3 15,0 2 0-15,0 0 5 16,0 0 4-16,0 0 3 0,-8 0-11 16,8 0-3-1,-8 0-5-15,8 0-8 0,0 0-10 16,0 11-14-16,0-3 4 15,0 4 5-15,0 8-4 16,0 5 9-16,4 7-2 16,5 5 2-16,3 3-1 0,-1-2 6 15,0-3-6-15,3-1 4 16,-2-1-5-16,-4-9 1 16,1-4 3-16,-3 0-5 0,2-3-1 15,0 3 3-15,-8-5 0 16,6 2 2-16,-3-5-8 15,-3 1 5-15,5-1-8 16,-2-4 3-16,2 1-1 16,-1-2 9-16,0 1-9 0,-4-8 4 15,0 14-3-15,0-7 2 16,5 1 9-16,-2-8-11 16,-3 8 2-16,0-8 4 0,0 0 2 31,0 0 3-31,0 0-20 15,0 0-63-15,0 0-55 0,0 0-31 16,0 0 5 0,0-4 34-16,0-8 21 0,0-11-108 15</inkml:trace>
  <inkml:trace contextRef="#ctx0" brushRef="#br0" timeOffset="7057.78">19966 8580 116 0,'-17'-15'215'16,"1"-7"-65"-16,4 2-43 15,4-4-42-15,0-1-20 16,-1-3 0-16,9 5 12 16,-7-3-7-16,7 6-10 0,0 4-14 15,0-5-7 1,7 2-5-16,10-6 1 0,8 0-11 15,3 1 2-15,4 3-3 16,5 1-5-16,2 4 6 16,4 7-4-16,-4 9 4 0,-2 13-7 15,-1 4 4-15,-7 7 2 16,-7 4-1-16,-13 5 3 16,-9 2-2-16,-6 2 9 15,-19 1-3-15,-12 2-2 0,-12-5-1 16,2-1-2-16,-4-10 1 15,12-7 8-15,7-17-6 16,3 0 15-16,8 0 0 16,9 0-2-16,4-8 7 15,8-1-2-15,0 1-7 0,0 0-8 16,0 5-5-16,0-2-14 16,0 5-34-16,5 0-38 15,3 0-91-15,-1 0-50 0,6 0-69 16</inkml:trace>
  <inkml:trace contextRef="#ctx0" brushRef="#br0" timeOffset="7512.66">20164 8573 147 0,'0'0'241'16,"0"0"-42"-16,0 0-46 0,0 0-58 15,0 0-28-15,0 0-31 16,0 0-14-16,0 0-15 15,0 11-5-15,13 6 2 16,8 6 2-16,7 7-2 0,4 2 3 16,-1 1-6-16,3 3 4 15,-6 1-5-15,-3-8-2 16,-8-5 6-16,-5-7 3 0,-4-5-2 16,-5-12 19-16,-3 0 37 15,0-10 0-15,-8-13-33 16,-4-13-21-16,0-9-4 15,12-9 3-15,0 2-13 0,0 6 5 16,0 6 10-16,12 3-8 16,5 14 4-16,-2 2 3 15,6 8-8-15,-1 13 6 16,1 0-7-16,-2 0 6 0,-2 13 0 16,-1 4-2-16,-3-1-3 15,-5-5 4-15,-8 1 5 16,0 1-5-16,0-13 2 0,0 0 2 15,0 0-5-15,0 0 0 16,0 0-5 0,0 0-18-16,0 0-66 15,0 0-86-15,0 0-49 16,0 0-32-16,5 0 30 0</inkml:trace>
  <inkml:trace contextRef="#ctx0" brushRef="#br0" timeOffset="7857.41">20673 8446 33 0,'3'-12'77'16,"-3"3"57"-16,0 9 37 0,0 0-45 16,0 0-30-16,-9 0-33 15,9 0-21-15,-8 0-23 16,8 9-10-16,0 3-3 16,0 4 4-16,0 3-4 15,0 8-4-15,0-8-1 0,8 2 1 16,6-4 2-16,1-5 1 15,2-12 7-15,3 0 2 16,9 0-1-16,4-12 6 0,-1-5-3 16,1 0 2-16,-11-3 13 15,-5 1 6-15,-4-3 13 16,-8 3 10-16,-5-2-9 16,-13 4-21-16,-3 1-18 0,-9 0-1 15,1 0-8-15,-6 5-5 16,-1-3-4-16,2 5-12 15,4 2-21-15,6 7-32 16,3 0-35-16,3 0-32 0,1 13-39 16,12-1-71-16</inkml:trace>
  <inkml:trace contextRef="#ctx0" brushRef="#br0" timeOffset="8241.17">21201 8283 269 0,'-14'-8'210'0,"6"1"-57"15,0 2-61-15,8 1-41 16,-8 4-27-16,8 0-12 16,0 0-1-16,0-5-14 0,0 5 7 15,0 0 0-15,0-3 1 16,0-1-4-16,0-1 14 15,-9 5 23-15,9-3 9 0,-9-6-9 16,-4 5-5-16,-4 1-7 16,-1 3-11-16,7 0-4 15,-3 0-6-15,0 0-4 16,2 19-2-16,-5 10-1 16,1 4 3-16,7 7-1 0,9 5-1 15,0 0 6-15,0-5 2 16,6 1-3-16,5-8 5 15,10-4-11-15,3-10 9 16,4-3-12-16,1-6-84 0,-1-10-63 16,0-10-47-16,1-14-83 15</inkml:trace>
  <inkml:trace contextRef="#ctx0" brushRef="#br0" timeOffset="9224.34">21383 8247 141 0,'-12'-17'254'16,"1"5"-69"-1,-3 5-47-15,6 7-42 0,8 0-38 16,-8 0-17-16,8 0-16 16,-9 0-17-16,9 0-1 15,0 0-12 1,0 0 3-16,5 0 0 0,-1 0 2 16,0 0 1-1,4 0 1-15,-4 0-5 16,5 0 3-16,-4 0-8 0,-5 0 5 15,3-9 3 1,-3-3-4-16,0-5 2 0,-8 0 7 16,-5 6 23-16,1 3-4 15,3 8-10-15,-3 0-7 16,1 0-3-16,0 19 0 0,-3 15-7 16,2 11 5-16,12 7 5 15,0 1-8-15,0-4 3 16,12-4 1-16,10-9-5 0,1-7 8 15,5-13-5-15,2-8-1 16,-4-8 5-16,5-15 2 16,-8-19-7-16,-3-10 3 15,-3-18-3-15,-5-10-2 0,-4-6-3 16,-8 0 14-16,0 14 3 16,0 11 21-16,-11 13 8 15,11 11-2-15,-9 12-14 16,1 9-11-16,8 8-9 15,0 0-7-15,0 8 1 16,0 9 5-16,17 8-2 16,2 7-7-16,1 5 6 15,6-2 4-15,-7 7-3 16,1-6-7-16,-4 1 3 0,-3-5 5 16,-5-3 0-1,-3-1-6-15,-5-4 3 0,0-4-2 16,0-7 6-16,0-13 0 15,0 0 4-15,3 0 5 16,-3-7-4-16,0-9 6 0,0-13-19 16,6-9-3-16,0-3-1 15,2 1 8-15,3 0 0 16,-2 6 0-16,0 6 0 0,-1 12-5 16,1 4 5-16,-3 9-6 15,2 3 6-15,5 12 5 16,-1 4-10-1,4 8 3-15,2 5 0 0,-4-1 0 16,3-4 6-16,-4 1-7 16,-5-5 6-16,-4-3 3 0,-4-5-2 15,0-12-2-15,0 0 4 16,0 0 7-16,0-12-7 16,0-12-10-16,0-8-6 15,0-10 2-15,0 4 6 0,9 7-3 16,-1 6 5-16,1 9-1 15,2 12-8-15,0 4 5 16,1 12 5-16,5 8-2 16,5 5 5-16,-5-1-3 15,0 1-3-15,1-9 3 0,-7-5 0 16,-3 1 0-16,0-12 2 16,-4 11 8-16,-4-11-10 15,0 0 2-15,0 0 0 16,0 0-9-16,0-6-46 0,0 1-51 15,0 3-39-15,0-3-41 16,0 5-37-16,0 0-16 16,0 0-75-16</inkml:trace>
  <inkml:trace contextRef="#ctx0" brushRef="#br0" timeOffset="9919.53">22199 7933 65 0,'-13'-17'148'15,"1"6"50"-15,6-1-33 16,-2 4-26-16,0 0-31 16,-2 8-21-16,2 0-11 0,8 0-6 15,-12 0-18-15,12 0-10 16,-13 0-18-16,13 0-5 15,-11 11-20-15,11 6-2 0,-8 4 1 16,8 2 5-16,0 2-5 16,0 3 5-16,0 1-3 15,11-8 5-15,2-5-1 16,3-4 2-16,9-12-5 16,-3 0 5-16,4 0-4 15,-4-12 6-15,-8-4-3 0,-2-5 3 16,-12-4-2-16,0-2 7 15,-17-6-4-15,-5-4-10 16,-4 5-1-16,3 7-5 0,2 9-15 16,1 4-4-16,4 3-12 15,3 9-18-15,1 0-31 16,1 0-46-16,-1 14-43 16,3-3-79-16,9 1-202 0</inkml:trace>
  <inkml:trace contextRef="#ctx0" brushRef="#br0" timeOffset="10436.54">22457 7722 396 0,'-14'-12'301'16,"6"3"-69"-16,8 9-91 15,-8 0-53-15,8 0-20 0,-9 0-32 16,9 0-16-16,0 0-11 15,0 0-14-15,0 15 10 16,9 12-7-16,-1 4 7 0,5 7-5 16,-1 2 1-1,-1-4-1-15,-3 2 0 0,1-10 0 16,-1-3 0-16,-4-6 5 16,0 1-1-16,-4-7-2 15,0-13 9-15,0 0-9 16,0 0 11-16,0-8 37 0,0-9-6 15,-12-10-22-15,-1-10-11 16,0 0 12-16,7 0-5 16,6 0-8-16,0 2-2 0,0-3 8 15,6 7-11-15,10-3-1 16,10 6 2-16,2 6-5 16,5 8-1-16,-6 9 2 15,3 5-4-15,-10 0-2 0,-3 12 4 16,-5 0 2-1,-9 0 7-15,-3 1-1 0,0 0 9 16,0-1 8-16,-7 0-4 16,-6-6-9-16,5-6 1 15,0 11-7-15,0-11 4 0,0 0-5 16,8 0-7 0,0-5-12-16,-8-3-65 15,8-5-127-15,-14 5-95 16,6 1-36-16,2-2 0 0</inkml:trace>
  <inkml:trace contextRef="#ctx0" brushRef="#br0" timeOffset="11500.86">19902 9337 16 0,'-21'12'25'15,"4"0"6"-15,-4 1 11 16,2 0 22-16,3-1 49 16,-1-5 10-16,4 2-28 0,3-9-22 15,10 0-11-15,-9 0 0 16,9 8 19-16,0-8 34 15,0 0 17-15,0 0-4 0,0 0-6 16,0 0-10-16,0-4-10 16,4-4-1-16,16-9-10 15,21-11-25-15,37-13-10 0,51-15 3 16,50-18-21 0,39-12-8-16,27-6-18 0,7-7 4 15,2 10-13-15,-5 8-3 16,-20 7-3-16,-28 12 4 15,-26 15-3-15,-34 5 7 0,-30 13-4 16,-26 9-6 0,-24 4 9-16,-18 4 2 0,-9 0 0 15,-14 3 13-15,-4 7 3 16,-4-3 1-16,1 0-23 0,-5 2 0 16,5-6 0-16,-2 1 0 15,1 4 0-15,1-4 0 16,-2 4 0-16,2 0 0 15,0-1 0-15,-1 2 0 16,-4 3 0-16,3 0 0 0,-3 0 0 16,1 0 0-16,-5 0 0 15,0 0 0-15,5 0 0 16,0-4 0-16,2-1 0 0,9 3 0 16,4-3 0-16,0-4 0 15,1 6 0-15,-4-3 0 16,-5 6 0-16,-4 0 0 0,-4 0 0 15,0 0 0-15,-5 0 0 16</inkml:trace>
  <inkml:trace contextRef="#ctx0" brushRef="#br0" timeOffset="11595.06">22914 8331 2047 0,'3'0'0'16,"2"-2"0"-16,-5-3 0 15</inkml:trace>
  <inkml:trace contextRef="#ctx0" brushRef="#br0" timeOffset="11667.08">22909 8324 1851 0,'-11'0'-422'15,"-9"0"-92"-15</inkml:trace>
  <inkml:trace contextRef="#ctx0" brushRef="#br0" timeOffset="14062.79">20696 9976 98 0,'0'-7'220'16,"0"7"-24"-16,0 0-40 16,0 0-37-16,0 0-28 15,0 0 3-15,0 0 4 16,0 0 4-16,0 0-27 0,-7 0-11 16,7 0-9-16,0-5-1 15,0 1-7-15,0-4-1 16,0 4 7-16,0-4-1 0,0 0-2 15,-8-5-26-15,-6-6-15 16,3-7-4-16,-11-2-4 16,0-4 2-16,-4 4 14 0,-5 6-6 15,-3 6-2-15,3 4-1 16,-1 0 6-16,-1 8-16 16,4 4 0-16,4 0-4 15,2 16 3-15,2 9-7 16,0 8 6-16,3 11 1 15,2 9 5-15,-2 4 0 0,6 0-8 16,12 0 2-16,0 0 4 16,0-3-2-16,0-6 5 15,12-8-4-15,6-2 7 0,4-5 0 16,7-5 1-16,2-8-5 16,8-8 0-16,1-1 8 15,4-11-10-15,5 0 6 0,3-7-3 16,-2-1-3-16,-2-5 3 15,-8 1 2-15,-7 0-6 16,-7 0 5-16,-6 5-6 16,-6 2 4-16,-1 1-1 15,-4 0-2-15,-5 4 5 0,0-4-2 16,-4 4-6-16,0-4 1 16,0 0-9-16,0 4-74 15,0-4-129-15,0 0-93 0,0-1-20 16,0-2-14-16</inkml:trace>
  <inkml:trace contextRef="#ctx0" brushRef="#br0" timeOffset="14796.32">21083 9771 154 0,'-11'-43'318'0,"-3"2"-33"15,2 9-39-15,3 7-69 0,9 6-34 16,-11 2-25-16,11 9-41 16,0 8-33-16,0 0-23 15,0 0-14-15,0 0-12 16,0 0 4-16,0 20-3 0,6 8 1 16,12 21 12-16,4 16-12 15,-3 13 4-15,5 10 2 16,6 7 3-16,-7-2 7 15,2-6-6-15,-2-10-6 16,-3-11 5-16,-4-14 4 0,-3-11-8 16,-5-8 6-16,-3-14-3 15,-2-2 8-15,3-17 1 16,-6 0 4-16,0 0 23 0,0 0 0 16,0-12-21-16,-14-12-6 15,-1-9-10-15,-7-17-14 16,2-10 3-16,-9-13-3 0,-4-8 2 15,2-11 5-15,2 4 5 16,1 7-1-16,4 7-3 16,3 9 2-16,4 4 0 15,3 7 0-15,0 6 4 16,7 8-6-16,7 7-1 0,-8 9-6 16,8 3 11-16,0 4-4 15,0 1-5-15,11 4 2 0,15-4 6 16,2 0-8-16,9 2 9 15,3 6-11-15,-3 4 3 16,-6 4 7-16,3 0-7 0,-11 17 8 16,1 4-7-1,-7 8 5-15,-5 11 0 0,-6 5-3 16,-6 3 2-16,-9 2 7 16,-8-2-3-16,-8-3 4 15,2-4-5-15,-6-13 9 0,4-7-5 16,2-14 7-16,-2-7 1 15,5 0-9-15,4-7-2 16,4-2 1-16,12-3 3 0,-13 0-3 16,13 4-1-16,0 0-2 15,0 3-10-15,0 1-7 16,0-4-24-16,0 8-91 0,0 0-111 16,0 0-64-1,4 0-20-15,0 0 1 0</inkml:trace>
  <inkml:trace contextRef="#ctx0" brushRef="#br0" timeOffset="15596.13">21402 9308 75 0,'-8'-19'93'16,"8"6"49"-16,-8 6-4 15,8-1-30-15,0 8-18 16,-8 0-20-16,8 0-4 0,0-5-7 16,0 1 0-16,0 4-14 15,0-4-8-15,0 4-3 16,0 0-8-16,0 0 2 0,0 0-9 15,0 0 7-15,0 0-5 16,0 0-5-16,0 0-12 0,0 0 10 16,0 8-6-16,0 9-8 15,8 2 4-15,5 6-2 16,4 7 4-16,0 6-4 16,-2 2 1-16,4 8 0 15,3 6-1-15,-1-2-2 0,-2 6 5 16,1-5 2-16,6-4-5 15,-6-4 2-15,-1-5-7 16,6-3 6-16,-4-5 1 16,-2-3 0-16,2-5 0 0,-1-3-3 15,-4-4-1-15,1-9 6 16,-1-8 0-16,0 0 6 16,0 0 6-16,1 0 13 0,-6-8 10 15,2-7 11-15,0-4-4 16,-2-5-1-16,3-9 5 15,-3-4-4-15,-5-7 10 16,3-1 1-16,-4 0-5 16,-1 0-18-16,-4 0 4 15,0 5 4-15,0 4 13 0,0 3-17 16,0 4 5-16,-9 6-23 16,9-3-22-16,-9 2 0 15,3 4 0-15,6-6 0 0,-8 7 0 16,8-2 0-16,0 5 0 15,-8 3 0-15,8 2 0 16,-9-1 0-16,9 3 0 16,0 2 0-16,0-1 0 15,-8-1 0-15,8 1 0 0,0 3 0 16,0 2 0-16,-8 3 0 31,8-5 0-15</inkml:trace>
  <inkml:trace contextRef="#ctx0" brushRef="#br0" timeOffset="15647.77">21842 9231 1969 0,'-8'0'-518'16,"0"8"-34"-16</inkml:trace>
  <inkml:trace contextRef="#ctx0" brushRef="#br0" timeOffset="18545.09">19252 9199 134 0,'0'-4'194'0,"-13"4"-53"0,0 0-34 16,4 0-38-16,1 0-29 15,8 0-9-15,-6 0 2 0,-2 0 7 16,8 0 15-16,-9 0 9 16,9 0 10-16,-8 0 4 15,0 0-2-15,8-5 0 0,-13 5 12 16,2-3 6-1,-5-1 1-15,-4 0 0 0,-6 4 23 16,-7 0 8-16,-10 0-26 16,-22 0-29-16,-25 0-23 0,-23 0-48 15,-34 8 0-15,-29 4 0 16,-17 8 0-16,-19 5 0 16,-7 4 0-16,-8-1 0 0,-13 8 0 15,1 8 0-15,8-2 0 16,11-2 0-16,17-2 0 15,19-8 0-15,31-3 0 16,31-12 0-16,32-2 0 16,30-13 0-16,19 0 0 15,12 0 0-15,13 0 0 16</inkml:trace>
  <inkml:trace contextRef="#ctx0" brushRef="#br0" timeOffset="18569.03">15738 9594 1585 0,'0'12'-632'0</inkml:trace>
  <inkml:trace contextRef="#ctx0" brushRef="#br0" timeOffset="19504.34">13546 9187 690 0,'-28'-29'408'0,"-2"8"-125"16,7 5-138-16,2 9-73 16,5 2-29-16,4 5-30 0,12 0-15 15,0 21 0-15,0 11 2 16,3 12-7-16,9 23 5 15,1 18 3-15,4 8 0 0,-2 9 6 16,2-11-12-16,-6-15 11 16,3-15-3-16,-6-16 9 15,-4-16-9-15,-4-13 5 16,0-16 16-16,0 0 94 16,0-21 2-16,-18-28-71 0,-1-32-41 15,-4-25-21-15,-8-16-11 16,8-9 10-16,2 6 10 15,9 15 5-15,12 13-5 0,8 10-4 16,9 19 4-16,6 11-6 16,11 12-1-16,2 16-2 15,9 17 9-15,3 12 7 0,9 20-3 16,-3 13-7-16,-6 12-3 16,-9 5 6-16,-13 2 0 15,-17 4 1-15,-9 5-3 0,-21-4-1 16,-15 0 2-1,-7-8 8-15,-4-8-3 0,-2-8 4 16,1-10 0-16,-1-10 1 16,8-13 3-16,5 0 11 15,4-4 5-15,2-5 14 0,10-2-5 16,7-1-6-16,13 0-2 16,0 0-13-16,9-1-15 0,15 1 0 15,12 7 3-15,17 5-4 16,9 8-2-16,7 9 10 15,1 7-9-15,3 4 2 16,0 10-4-16,-9 5-20 0,-3 7-173 16,-13-5-144-16,-6-13-76 15,-15-11-34-15</inkml:trace>
  <inkml:trace contextRef="#ctx0" brushRef="#br0" timeOffset="19937.66">14208 8560 623 0,'-14'-33'286'0,"3"14"-133"0,3 5-77 16,8 14-39-16,0 14-26 15,0 17 3-15,8 26-6 16,12 26 0-16,8 14-2 16,6 13-2-16,-3-1-2 15,-1 1-1-15,-3-16 1 0,-6-17-2 16,-4-20 8-16,-9-13-2 15,-4-18 30-15,-4-10 103 16,0-16 81-16,-17-20-93 0,-8-30-82 16,-6-30-50-16,-12-35-12 15,8-22 12-15,2-16 0 16,5 8 8-16,5 10-1 0,6 25 3 16,9 25 5-1,8 25-15-15,0 18 0 0,11 26-3 16,18 16 5-16,16 33 0 15,11 19 5-15,13 15 1 16,9 14-6-16,-1 8 5 0,-4-1-2 16,-5-2 7-16,-6-4 0 15,-8-13-9-15,-12-11-1 0,-2-10 1 16,-15-11-3-16,-3-9 3 16,-5-12-42-16,-10-7-173 15,-7-9-115-15,0-9 36 0,-20-15-135 16</inkml:trace>
  <inkml:trace contextRef="#ctx0" brushRef="#br0" timeOffset="20085.96">14309 8931 409 0,'-33'11'234'0,"9"-11"-79"16,8 0-65-16,16-4-45 15,12-12-12-15,24-13-13 16,30-10-9-16,18-15-7 0,14-8-33 15,-4-6-103-15,-9-1-80 16,-17-5-90-16</inkml:trace>
  <inkml:trace contextRef="#ctx0" brushRef="#br0" timeOffset="20685.43">14752 8213 331 0,'-21'-7'356'0,"4"3"-68"16,6 4-110-16,3 0-76 15,8 0-32-15,-8 0-8 0,8 0-29 16,0 0-20-16,0 0-8 16,8 21-5-16,17 10 3 15,11 19-5-15,9 11 7 0,4 8-1 16,-1 5-2-16,0-2 1 16,-3-6-1-16,-8-8 3 15,-3-14 4-15,-15-13-2 16,-4-5 4-16,-7-14-3 15,-3-12 2-15,-5 0 57 0,0-12 3 16,-25-29-36-16,-7-19-26 16,-4-27-6-16,-5-10 4 15,0-5-6-15,1 8 4 0,7 9-3 16,9 12 12-16,8 16 1 16,2 16-6-16,14 16-16 15,0 13-2-15,18 12 8 0,10 24 3 16,17 13-4-16,8 16 2 15,4 8-3-15,-3 8 4 16,-3-4 2-16,-3-4-3 0,-6-11 4 16,-11-14 3-1,-6-12-2-15,-7-8 4 0,-12-16 2 16,-1-7-3-16,-5-21-11 16,0-30 6-16,0-22 0 15,-11-23 3-15,-3 6 1 0,7 14 5 16,7 18-13-16,-8 15 0 15,8 23-14-15,0 24 5 16,15 23 7-16,13 24 6 16,9 21-4-16,5 17 2 15,-2 7-5-15,-1 1 7 0,1-9 1 16,-1-8 0-16,-7-16-11 16,-7-16-17-16,-9-8-133 15,-5-12-149-15,2-21-9 0,-5-21-37 16</inkml:trace>
  <inkml:trace contextRef="#ctx0" brushRef="#br0" timeOffset="21302.25">15647 7449 523 0,'-22'-38'341'0,"1"7"-104"16,2 3-115-16,-1 2-40 15,-1 6 2-15,-4-3-16 16,-7-7-32-16,-14-2-27 15,-11 2 2-15,-11-2 6 0,-22 4-5 16,-23 8-8-16,-29 6-4 16,-25 14 5-16,-19 0 3 15,-9 14 2-15,-4 2-2 0,4 9-1 16,4 12 1-16,4 11 2 16,1 26-6-16,-10 26 5 15,-210 182 36 1,208-115-19-16,6 8 10 0,14 3 22 15,16 2 0-15,20 4-2 16,16 3-13-16,24 13-10 16,20 7-7-16,22-1-14 15,24-2-7-15,19-8 1 0,30-9 4 16,27-15 1-16,28-19-5 16,35-17-5-16,26-22-1 15,30-21 0-15,16-24 0 0,20-24 0 16,7-28 0-16,13-34 0 15,21-31 0-15,23-35 0 16,18-26 0-16,7-26 0 0,-7-15 0 16,-18-9 0-16,-23-3 0 15,-29 6 0-15,-28 10 0 16,-26 9 0-16,-14-3 0 16,-23 6 0-16,-17-1 0 15,-26-3 0-15,-23-9 0 0,-32-3 0 16,-18-9 0-16,-22-7 0 15,-16 3 0-15,-14 3 0 16,-13 20 0-16,-13 9 0 16,-7 16 0-16,-13 16 0 0,-10 19 0 15,-7 10 0-15,-2 19 0 16,-5 13 0-16,-1 18 0 16,9 11 0-16,13 9-263 0,19 9-67 15,23 6-56-15,18-2-45 16</inkml:trace>
  <inkml:trace contextRef="#ctx0" brushRef="#br0" timeOffset="22265.75">23498 9130 322 0,'-23'-4'213'0,"3"4"-59"16,-1 0-56-16,5 0-34 0,7 0-11 16,9 0-16-16,12-5 0 15,14-2-2-15,21-2-2 16,35-10 5-16,43-11 4 0,59-9 4 15,53-14-2 1,43-13-1-16,22-8-6 0,28 1 1 16,14 1-17-16,0 1-3 15,-13 11-15-15,-38 11-1 16,-43 8 2-16,-38 8-2 16,-42 5-1-16,-35 4 0 0,-38 7 4 15,-24 5 6-15,-20 5 18 16,-16-1 33-16,-14 3 4 15,-6 5 10-15,-8 0-8 16,-9 0-25-16,0 0-19 0,0-3-11 16,0 3-9-16,0-5-33 15,-13-3-144-15,0-1-192 16,1-3-130-16</inkml:trace>
  <inkml:trace contextRef="#ctx0" brushRef="#br0" timeOffset="23133.23">27528 7942 298 0,'0'-42'302'16,"0"2"-113"-16,0 9-85 0,0 1-40 15,0 14 12-15,0 4 12 16,0 7-18-16,0 5-32 15,0 13-29-15,3 20 3 16,9 23-1-16,0 25 5 16,4 18 13-16,-2 9 3 0,-3 11 18 15,1-5-12-15,4-9-3 16,-3-11-12-16,0-17-6 16,-5-15-10-16,-2-17-3 15,-2-12 10-15,-4-14 1 16,0-7 31-16,0-12 95 15,0-15-42-15,-15-22-38 0,-6-28-41 16,-3-30-13-16,1-21-6 16,-3-15-5-16,6 1 1 15,9 8 7-15,11 8-4 16,0 12-5-16,0 12 5 16,6 5-5-16,11 11-5 15,9 13 0-15,8 13 5 0,8 15 6 16,3 17-7-16,3 16 1 15,1 20 5-15,-5 16-7 16,-7 14-5-16,-14 11 8 16,-5 8-4-16,-18 8 7 15,-10 1 1-15,-4-2-5 16,-11-2 5-16,-7-8-20 0,-9-14 11 16,-5-7-2-16,-2-12 4 15,-3-9 4-15,-3-12 3 16,9-12 1-16,5-4-4 15,12-8-6-15,3-8 0 16,8-1 4-16,17 1 7 0,0 1 5 16,0-4-13-16,12 7 9 15,9 1-2-15,8 2-4 16,2 10 3-16,15 3 0 16,6 16 0-16,5 13 1 15,8 11 2-15,9 8-1 0,-3 9 1 16,2-2 1-16,-2-3-6 15,-9-7-2-15,-11-9 11 16,-11-8-10-16,-6-7 3 16,-15-9-10-16,-2-12-76 15,-9 0-253-15,-8-25-92 16,-8-17-9-16</inkml:trace>
  <inkml:trace contextRef="#ctx0" brushRef="#br0" timeOffset="23481.39">28557 7497 280 0,'-11'-32'281'0,"-9"7"-100"15,0 9-69-15,-5 3-36 16,-3 6 17-16,3-1 5 16,1 8-27-16,5 8-30 0,-7 25-13 15,6 23-11-15,7 22-9 16,13 16 0-16,8 7-4 15,13-7-2-15,12-12 6 16,11-13-1-16,13-21-1 16,11-15-6-16,3-16-2 15,-3-17 6-15,-8-26-6 16,-14-14 5-16,-19-17-3 0,-18-16-2 16,-24-16-4-16,-18-1 9 15,-16 8-14-15,-11 13 9 16,-13 16-13-16,-9 29-13 15,1 24-38-15,-1 19-74 16,14 22-78-16,11 4-74 16</inkml:trace>
  <inkml:trace contextRef="#ctx0" brushRef="#br0" timeOffset="24080.44">28923 7339 600 0,'17'-49'221'16,"-9"8"-67"-16,-3 13-6 16,-5 6 5-16,0 6-44 15,3 9-55-15,3 7-35 0,2 13-3 16,6 19-11-16,15 20 6 16,2 22-9-16,7 19-2 15,0 5 0-15,-7-7 2 16,-5-19-4-16,-4-11 11 15,-5-21-5-15,-5-11 3 16,2-17 7-16,-11-24-9 16,-3-28-8-16,0-37 5 15,0-22-2-15,-13-6 4 0,1 6-4 16,4 14 0-16,8 16 0 16,-8 16 2-16,8 17-5 15,0 8-3-15,0 15-5 16,0 13 7-16,20 28 0 15,14 21 2-15,5 15 5 16,10 20-5-16,0 1-3 16,-5 3 6-16,-7-5-1 15,-5-18 2-15,-7-16-2 0,-8-13 10 16,-6-15-1-16,-3-14 24 16,1-22 30-16,-1-29-31 15,-4-31-15-15,4-88 20 16,-4 90 15-1,-4 16 8-15,4 16-9 16,0 13-35-16,-4 11-8 16,8 17-4-16,3 12-2 15,11 21 6-15,7 17-5 16,-1 9-2-16,0 7 4 0,-3-5-5 16,-7-4-4-16,4-8 12 15,-6-8-18-15,-3-8-62 16,-7-12-232-16,2-21-183 15,0-21-15-15</inkml:trace>
  <inkml:trace contextRef="#ctx0" brushRef="#br0" timeOffset="24580.63">30102 6752 306 0,'-29'-52'312'0,"-8"-2"-93"16,-11 6-90-16,-14-4-62 15,-12-5-18-15,-17 0-13 16,-24 0-12-16,-19 0-7 0,-21 3-1 16,-17 9 8-16,-29 16-11 15,-11 14-5-15,-6 15 2 16,3 20 16-16,12 20 7 16,17 22-12-16,14 16-4 15,18 19-10-15,16 20 17 16,8 22 1-16,12 28 21 15,13 35 6-15,11 35 12 0,18 16-3 16,23 3-6-16,24-12-14 16,29-20-6-16,25-15-2 15,27-23-5-15,24-18-1 0,27-18 5 16,19-12-10-16,28-20-7 16,34-17 5-16,31-21-8 15,31-33-1-15,23-26 0 16,8-34-6-16,3-23 7 15,0-21-9-15,-1-20 5 0,5-30-8 16,5-30 1 0,-1-34-5-16,-15-45 2 15,-30-37 2-15,-37-19-4 16,-46-2 13-16,-59 16 13 0,-61 8 26 16,-64 25-47-16,-66 27-1 15,-63 35 0-15,-61 37-84 16,-40 40-275-16,-22 46-111 15,-20 31-31-15</inkml:trace>
  <inkml:trace contextRef="#ctx0" brushRef="#br0" timeOffset="26344.41">21029 15476 533 0,'-11'20'197'0,"3"-4"-94"15,8-6-40-15,-9-10 9 16,9 7 72-16,0-7 49 15,0 0-10-15,0 0-16 16,0 0-4-16,0 0 15 16,0 0-127-16,0-7-51 15,0-3 0-15,0-1 0 16,-8-18 0-16,0-21 0 16,-1-26 0-16,-3-38 0 0,1-45 0 15,-3-49 0-15,0-39 0 16,-3-22 0-16,5 3 0 15,12 24 0-15,0 30 0 0,0 32 0 16,0 33 0 0,-8 25 0-16,-1 20 0 0,-4 14 0 15,4 9 0-15,-5 6 0 16,2 0 0-16,-5 4 0 16,6 0 0-16,-1 3 0 0,-1 9 0 15,13 4 0-15,0 4 0 16,0 1 0-16,0 7 0 15,0 1 0-15,0 2 0 0,0 7 0 16,0-2 0-16,0-4 0 16,0 0 0-16,0-3 0 15,0-6 0-15,-12 2 0 16,-1 3 0-16,13 1 0 16,-7 4-4-16,-1-3 0 15,8 0-5-15,-14-6-3 0,14 4-1 16,-8 1 11-16,8 3 2 15,0 12-2-15,-6 8-1 16,6 6-6-16,-8 11 3 0,8 0 0 16,0 15 6-16,-9 10 0 15,-3 4 3-15,-2 11-2 16,-2 10-3-16,-7 7-2 16,-6 5 4-16,-7 7 3 15,-6 4-3-15,-14 8 2 16,-13 0 2-16,-8 4 2 0,-4-4-3 15,4-7-1-15,7-9 7 16,14-7-4-16,7-15-2 16,9-9 5-16,12-11-10 0,12-2 12 15,3-9-9-15,13-3 3 16,3-9-2-16,15-9 0 16,13-15 4-16,14-17-10 15,12-12 5-15,8-16-10 0,4-12-1 16,0-9-1-16,-1-2-15 15,2-7 2-15,-10 5 11 16,-6 8 8-16,-10 10-3 16,-9 11 10-16,-13 11 1 15,-5 14-1-15,-5 11 10 0,-6 9-8 16,-6 4 10-16,0 7-2 16,6 2-8-16,-3 7-7 15,5 7 1-15,5 14 6 16,7 8-2-16,6 7 2 0,5 14 3 15,11 6 14-15,2 9 1 16,8 4-17-16,5 4-5 16,5 0 0-16,-2 1 0 0,-3-5 0 15,-9-12 0-15,-3-8 0 16,-12-7 0-16,-9-15 0 16,-8-2 0-16,-2-8 0 15,-8-6 0-15,-20-11 0 16,-15 0 0-1,-10-4 0-15,-9 4 0 16,-12 0 0-16,-19 0 0 16,-14 21 0-16,-19 7 0 15,-19 8 0-15,-10 9 0 0,-13 5 0 16,3-2 0-16,18-7 0 16,22-9 0-16,26-3 0 15,20-8 0-15,17-10 0 0,17 2 0 16,9-13 0-1,9 0 0-15,13 0-101 0,0 0-268 16,13 0-67-16,10 0-6 16</inkml:trace>
  <inkml:trace contextRef="#ctx0" brushRef="#br0" timeOffset="27013.25">20340 16356 297 0,'-13'-4'289'0,"0"-1"-16"16,5 2-60-16,-1 3-66 16,1 0-23-16,8 0-33 0,-6 0-34 15,6 12-29 1,0 4-16-16,0 8-7 0,6 9-4 15,8 8-1-15,2 4 1 0,5-2 7 16,-7-1-11 0,0-6 5-16,-3 0-10 0,-3-7-53 15,-2-1-152-15,-6-7-100 16,-9-9-43-16</inkml:trace>
  <inkml:trace contextRef="#ctx0" brushRef="#br0" timeOffset="27185.39">20169 15806 540 0,'-24'-41'311'0,"-1"9"-151"16,4 4-76-16,4 2-42 0,6 3-23 16,3 6-15-16,8 5-38 15,0 4-66-15,11 8-60 16,14 12-68-16,1 8-84 0</inkml:trace>
  <inkml:trace contextRef="#ctx0" brushRef="#br0" timeOffset="27580.09">20766 16103 334 0,'4'0'363'15,"-4"0"-89"-15,0 0-115 0,0 0-78 16,0 0-25-16,0 0-21 15,0 0-19-15,0 16-13 16,5 9 3-16,3 7-5 0,0 13 1 16,-1 7-1-16,4 5-1 15,-3-3 0-15,2-9 5 16,-6-9-5-16,4-7 8 0,-4-13-5 16,-4-4 4-16,0-12 1 15,0-7 14-15,0-19-7 16,0-19-5-16,0-12-5 0,0-3 11 15,8 3-2-15,1 3 4 16,-3 14-9-16,7 11-2 16,-1 15 4-16,5 14 2 15,6 11-1-15,2 17 2 0,4 14 4 16,4 5-5-16,-5 7-13 16,-2 3 4-16,-4-5-6 15,3-4-47-15,-8-10-199 0,-5-9-109 16,-1-13-8-16,-7-16 99 15</inkml:trace>
  <inkml:trace contextRef="#ctx0" brushRef="#br0" timeOffset="27958.46">21187 15928 404 0,'0'-33'295'0,"0"14"-125"16,0 5-82-16,6 14-44 0,2 16-4 15,7 22 68-15,5 19 36 16,9 11-32-16,4 10-33 15,3 5-19-15,1-2-23 0,-1-5-13 16,-3-6-12-16,-6-17 6 16,-5-8-10-16,-6-14-1 15,-5-10 0-15,-3-9 9 0,-8-12 0 16,-11-17-7-16,-9-23-8 16,-17-24 3-16,-3-22-3 15,-5-11 4-15,4-6 7 16,9 9-1-16,7 18-3 15,10 9 10-15,15 15-16 0,0 12 1 16,11 7 2-16,10 8-11 16,7 14 3-16,-4 11-2 15,5 11 5-15,-9 11-1 0,-4 6-1 16,-3 3 2-16,-5 7 0 16,-8-7-4-16,0 7-4 15,0-5-2-15,-12-4-44 0,-2-5-87 16,6-8-88-16,8-8-72 15,0-16-7-15,-8-13-35 16</inkml:trace>
  <inkml:trace contextRef="#ctx0" brushRef="#br0" timeOffset="28489.36">21578 15741 247 0,'8'-17'313'0,"-8"5"-33"15,0 5-50-15,0-2-67 0,0 9-52 16,0 0-40-16,0 16-18 15,9 13-20-15,-1 7-9 16,7 9-9-16,2-1-5 0,5 2-4 16,-5-11-3-16,0-9 0 15,0-9-4-15,-5-10 3 16,4-7-2-16,-4-20-6 16,-4-17-8-16,0-14 7 15,-8-19-6-15,0-8 8 0,0 3 6 16,0 17-1-16,-8 8 11 15,8 17 6-15,0 9-8 16,0 16-6-16,0 8 7 0,0 32 6 16,13 17 3-16,8 13-2 15,7 2-12-15,0 5-1 16,1-7-2-16,-7-15 0 0,4-9 0 16,2-14 6-1,0-12 0-15,-2-12-8 0,2-24 2 16,4-15 0-16,-4-28-5 15,-3-19 0-15,-9-14-2 16,-8-14 2-16,-8-5 3 0,-12 5 10 16,-9 15 34-16,-1 23 27 15,-4 13 4-15,6 19-6 16,3 15-25-16,6 13-21 16,11 16-14-16,0 16-5 0,6 22 9 15,11 15-8 1,12 11-1-16,7 10-2 0,5 3 1 15,3-3-8-15,3 0-9 0,-7-10-33 16,-8-7-203 0,-5-12-191-16,-6-4-78 0</inkml:trace>
  <inkml:trace contextRef="#ctx0" brushRef="#br0" timeOffset="28641.35">22177 15460 570 0,'-25'-16'573'0,"-5"-2"-173"16,9 0-199-16,13-7-94 0,8-7-46 16,21-5-31-16,20-5-22 15,16-2-43-15,16-2-176 16,3 1-184-16,3-2-111 16</inkml:trace>
  <inkml:trace contextRef="#ctx0" brushRef="#br0" timeOffset="29356.41">23194 11100 176 0,'0'-24'224'0,"0"-6"-66"0,0 7-45 15,0 2-27-15,0 5 3 16,0 8-8-16,0-1-36 16,0 9-19-16,4 0-5 0,4 21 3 15,4 8 16-15,10 16 15 16,1 19 34-16,10 34 41 15,7 37-13-15,6 36 18 0,1 29-29 16,7 15 0-16,0 4-24 16,-3-3-9-16,2-12-26 15,-4-17-23-15,-4-19-24 0,-6-18 0 16,-2-16 0 0,-6-20 0-16,-5-24 0 0,-5-20 0 15,-11-18 0-15,4-17 0 16,-6-10 0-16,-5-7 0 15,-3-18-98 1,0-18-252-16,0-14-83 0,-16-13 0 16,-7-3-297-16</inkml:trace>
  <inkml:trace contextRef="#ctx0" brushRef="#br0" timeOffset="29640.35">23396 13441 418 0,'-23'12'215'0,"-3"-12"-74"16,10 8-50-16,8-8-28 15,8 11-2-15,8 11 27 16,14 6 20-16,10 18 11 0,17 5-5 16,8 6-8-16,11 0-14 15,9 1-23-15,4-8-18 16,5-8-20-16,-4-4-12 15,-9-5-6-15,-13-9-10 0,-12-3 0 16,-9-6-5 0,-16-3 7-16,-7-12-29 0,-3 0-70 15,-9 0-194-15,-4-19-146 16,-14-19-17-16</inkml:trace>
  <inkml:trace contextRef="#ctx0" brushRef="#br0" timeOffset="29887.38">24351 13208 370 0,'0'-19'350'0,"-11"-2"-54"0,-1 9-91 15,-1 3-39-15,0 6 6 16,5 3-31-16,-3 0-59 16,2 0-39-16,-2 17-16 15,-2 7-5-15,1 16-9 0,0 13-9 16,-2 16 2-16,6 13-5 15,0-1-5-15,0 0 5 16,1-7-7-16,7-10-17 16,-8-10-50-16,8-6-138 0,-8-7-107 15,8-8-40-15,-12-17-36 16</inkml:trace>
  <inkml:trace contextRef="#ctx0" brushRef="#br0" timeOffset="30096.98">23393 13583 492 0,'-32'-15'242'16,"15"-10"-116"-16,17 0-65 15,21-4-26-15,15-3-11 0,18 0-11 16,10-7-1-16,22 4-11 15,10 0-1-15,10-3-9 16,-5 9-39-16,-6 5-127 0,-19 7-102 16</inkml:trace>
  <inkml:trace contextRef="#ctx0" brushRef="#br0" timeOffset="30870.89">23766 15190 103 0,'-6'-8'206'15,"-2"1"-43"-15,-6-6-25 16,2 1-10-16,-5 5-7 16,6 1-13-16,-3 6 9 0,0 0-29 15,1 13-29-15,-3 12-15 16,2 16 13-16,14 15-12 15,0 14-2-15,6 10 7 16,10 10-13-16,13-8-7 0,10-10-9 16,7-14 3-16,8-20-3 15,1-23 0-15,5-23-10 16,2-25 3-16,-8-14-3 0,-15-15-10 16,-13-7 8-1,-26-9 2-15,-26 6 3 0,-13 6 8 16,-15 13-8-16,-2 12-4 15,3 16-9-15,1 14-7 16,2 11-25-16,13 0-80 0,5 11-121 16,11 1-86-16,6 1-25 15,15 4 13-15</inkml:trace>
  <inkml:trace contextRef="#ctx0" brushRef="#br0" timeOffset="31437.2">24139 15137 406 0,'26'-11'303'0,"-10"6"-48"0,-9 5-72 16,-2 0-32-16,-5 0-41 15,0 0-43-15,8 10-25 16,3 6-23-16,15 8-9 0,5 8-3 16,11 0-6-16,-2-2-4 15,5-6 6-15,0-7-5 16,-8-17-11-16,-9 0-3 0,-4-9-3 15,-3-7 11-15,-12-14 7 16,-9-9-3-16,0-7 12 16,-22-6 0-16,1 7 22 0,2 8 44 15,2 12-26 1,6 9-29-16,11 16-16 0,0 9 3 16,0 15-3-16,8 9-5 15,7 3 3-15,9 4 6 16,10-2 0-1,-3-6-2-15,7-7 0 0,-7-5 1 0,3-7 0 16,-3-13-4-16,11-13-5 16,-3-12-12-1,-1-16-12-15,-2-10-27 0,-7-23-1 0,-8-16 4 16,-6-20 21-16,-7-4 20 16,-8 8 17-16,0 8 5 15,-13 17 8-15,3 17 24 16,2 19 37-16,8 16 2 0,-8 13-35 15,8 16-19-15,-9 20 4 16,9 21 4-16,0 19 13 16,4 18-6-1,9 3-12-15,2 4-16 0,4-3-1 0,7-5-11 16,-3-12 3-16,7-8-18 16,-6-12-28-16,-5-12-103 15,-2-10-179-15,-5-10-127 16,-8-13-37-1</inkml:trace>
  <inkml:trace contextRef="#ctx0" brushRef="#br0" timeOffset="31645.47">24738 14796 435 0,'-70'0'643'0,"50"0"-514"16,20-12-64-16,12-4-35 0,18-9-11 15,12-3-12-15,15-5-11 16,8 4-3-16,-3 1-48 16,-9 4-76-16,-4 3-32 0,-12 9 9 15,-9 0 24-15,-13 5-18 16,-1-5-43-16,-14-1 21 16</inkml:trace>
  <inkml:trace contextRef="#ctx0" brushRef="#br0" timeOffset="32068.64">25270 14475 414 0,'3'0'318'15,"-3"0"-56"-15,0 0-85 0,0 7-58 16,0 5-13-16,3 5-13 16,2 11-11-16,3 17-19 15,9 12-13-15,4 12-18 16,3 5-20-16,3 4 3 0,3-6-6 15,-5-6-1-15,-2-9-6 16,-3-13-2-16,-5-12 8 16,-2-6 7-16,-10-10-10 0,-3-16 8 15,0 0 12-15,0-16-15 16,-16-17-10-16,-7-24 4 16,-6-25-1-16,1-19 1 15,4-9-6-15,3 8 9 0,6 16-4 16,2 17 3-1,5 16-1-15,8 17-8 0,13 12 3 16,10 15 5-16,11 9-13 16,0 25 7-16,4 11-7 15,-11 5 2-15,-5 4 9 16,-14 4-3-16,-8 4-3 0,-13-5 1 16,-4-4-21-1,-22 25-329-15,13-52 4 16,3-17-29-16,3-17 54 0</inkml:trace>
  <inkml:trace contextRef="#ctx0" brushRef="#br0" timeOffset="32634.89">25482 14434 298 0,'9'-26'230'0,"4"12"-36"16,-4 0-64 0,-1 14-26-16,0 0 32 0,0 26 21 15,1 5-25-15,-2 14-38 16,6 10-40-16,-1 1-25 15,7-3-16-15,2-5-5 0,1-4-3 16,-3-10-5-16,5-13-5 16,1-21-7-1,3-9-18-15,5-19-1 0,-1-18-1 16,-3-18 17-16,-9-14 7 0,-9-11 6 16,-11-1 6-1,0 17 32-15,0 20 19 0,-6 16-23 16,6 17-16-16,-9 20-1 15,9 20-6-15,0 22 6 16,4 10-3-16,7 8-3 16,11 2-5-16,1-10-1 0,2-7 6 15,3-8-3 1,-2-12 1-16,-3-4-5 0,2-14-3 16,-1-7-1-16,0-17-1 15,1-15-17-15,-4-16-4 16,-5-26 0-16,-1-28 2 0,-7-28 14 15,-8-28-1-15,-12-5 10 16,-7 4 10-16,-7 20 47 0,1 26 30 16,6 27 15-1,3 25-31-15,0 16-35 0,2 21-18 16,14 24 3-16,0 24 11 16,0 32 0-16,5 43-33 15,12 27 0-15,7 20 0 0,9 8 0 16,-1 3 0-16,4-15 0 15,1-20 0-15,-1-20 0 16,1-17 0-16,-9-20 0 16,-3-16 0-16,-8-17-238 0,-5-16-145 15,-6-16-44 1,-6-19-35-16</inkml:trace>
  <inkml:trace contextRef="#ctx0" brushRef="#br0" timeOffset="32878.37">25967 14047 542 0,'-31'0'370'0,"7"0"-118"15,15 0-102-15,9-7-43 16,20-9-9-16,20-9-12 16,21-5-23-16,24-1-16 15,17 2-20-15,-6 1-2 0,-9 2-18 16,-14 7 3-16,-18 2-3 15,-12 5-7-15,-15 8 2 16,-12 0-8-16,-8 4-30 16,-8 0-65-16,-8 0-102 0,-13 0-79 15,-10 8-57-15,-10-8-17 16</inkml:trace>
  <inkml:trace contextRef="#ctx0" brushRef="#br0" timeOffset="36513.33">30236 12911 27 0,'-65'25'115'0,"-4"0"95"15,9-1-72-15,6-5-40 16,14 3-37-16,6-10-22 15,11 0-6-15,6-12 26 0,4 9 37 16,1-9 33-16,12 0 65 16,0 0 22-16,0 0 10 15,0 0 8-15,0 0-62 16,20-12-172-16,22-13 0 16,18-16 0-16,27-17 0 15,26-18 0-15,24-18 0 16,21-25 0-16,20-23 0 15,11-21 0-15,-3-19 0 16,1-4 0-16,-9 9 0 0,-7 10 0 16,-11 9 0-16,-15 10 0 15,-15 14 0-15,-18 3 0 16,-12-2 0-16,-10-6 0 16,-14 1 0-16,-8-9 0 0,-3-3 0 15,-8 3 0-15,-9 0 0 16,-3 2 0-1,-9 6 0-15,-7 8 0 0,-7 4 0 16,-11 5 0-16,1 2 0 16,-8 6 0-16,-4 3 0 15,0 6 0-15,-12 7 0 0,0 3 0 16,-4 7 0 0,-4 3 0-16,-1-6 0 0,-3 2 0 15,0-4 0-15,-6-9 0 16,-1-5 0-16,-15-7 0 15,-11-7 0-15,-8 0 0 0,-16 5 0 16,-15 2 0-16,-15 8 0 16,-5 5 0-16,-8 2 0 15,3 5 0 1,-1 11 0-16,0 0 0 0,0 10 0 16,-4 4 0-16,-15 0 0 15,-17 0 0-15,-18 4 0 16,-6 4 0-16,-1 4 0 15,0 0 0-15,4 4 0 16,2 4 0-16,6 4 0 16,8 4 0-16,1 1 0 15,3 4 0-15,-4 3 0 16,-1 4 0-16,-8 6 0 0,-7 6 0 16,-7 0 0-1,-4 5 0-15,-10 4 0 16,-24 0 0-16,-19-5 0 0,-17 2 0 15,-13-1 0-15,7 3 0 16,8 1 0-16,20 0 0 16,10-5 0-16,13 1 0 15,-5 5 0-15,-6-7 0 16,-15 2 0-16,-5 0 0 0,-3 1 0 16,9-2 0-16,17 1 0 15,11 0 0-15,5 3 0 16,0 5 0-16,-3 4 0 15,-10 0 0-15,-3 0 0 16,0 16 0-16,0 5 0 16,11 3 0-16,9 4 0 15,0 6 0-15,4-1 0 16,-9-2 0-16,-2 2 0 16,-10 3 0-16,5-3 0 0,3 1 0 15,18-3 0-15,15-3 0 16,23-2 0-16,15-7 0 15,16-7 0-15,12 2 0 16,-2-7 0-16,2-7 0 16,-1 8 0-16,9-8 0 0,3 0 0 15,15 0 0 1,0 0 0-16,5 0 0 16,10 0 0-16,-2 0 0 0,1 0 0 15,-3 0 0-15,-14-4 0 16,-6 0 0-16,-7 0 0 15,0 4 0-15,4-3 0 16,5-6 0-16,7 1 0 16,10-1 0-16,4 2 0 0,5-2 0 15,-3 6 0-15,0 3 0 16,-11 0 0-16,-5 0 0 16,-21 17 0-16,-13-3 0 15,-14 3 0-15,-10 0 0 16,-13 4 0-16,-9-5 0 15,0 3 0-15,6-3 0 16,14-3 0-16,9 4 0 16,11-2 0-16,6 5 0 15,-1-4 0-15,0 2 0 0,-9 2 0 16,-2-1 0 0,-14 6 0-16,-8 0 0 0,-6 4 0 15,-8-1 0-15,-7 1 0 16,10-1 0-16,11 1 0 15,16-1 0-15,17-4 0 16,13 0 0-16,8 2 0 0,3-3 0 16,2 2 0-16,-6 7 0 15,-8 1 0-15,-4-1 0 16,-12 6 0-16,-7-2 0 16,-10 4 0-16,2-2 0 15,1-2 0-15,18-3 0 16,5 6 0-16,-6 10 0 0,4 17 0 15,0 11 0-15,3 8 0 16,-3 5 0 0,1 4 0-16,-9 9 0 0,-11-2 0 15,-12 5 0-15,-11 0 0 16,-10-1 0-16,-12 2 0 16,-1-6 0-16,10-3 0 15,21 0 0-15,17-10 0 16,19-2 0-16,19-1 0 15,14 1 0-15,11-2 0 0,12 2 0 16,7 12 0-16,11 16 0 16,2 21 0-16,0 20 0 15,5 15 0-15,2 10 0 16,6 2 0-16,8 3 0 16,8-7 0-16,12 2 0 0,0-5 0 15,0 7 0-15,12 3 0 16,8-7 0-16,5-7 0 15,7-10 0-15,4 0 0 16,10-7 0-16,6 0 0 16,13 5 0-16,21 1 0 15,24 3 0-15,23-4 0 16,17 0 0-16,13 14 0 0,4 11 0 16,-2 3 0-16,-5 1 0 15,-10-1 0-15,-11-3 0 16,-14-14 0-16,-12-11 0 15,-8-13 0-15,-2-7 0 16,-2-5 0-16,13-4 0 16,19-4 0-16,17 0 0 15,18 4 0-15,9 1 0 0,12 0 0 16,-8-5 0-16,-2-8 0 16,-9-8 0-16,-7-4 0 15,-8-9 0-15,-10 1 0 16,7-4 0-16,2-5 0 0,9-8 0 15,10-3 0-15,19-9 0 16,6-11 0-16,10-14 0 16,2-8 0-16,-4-3 0 15,-5-1 0-15,-15 0 0 16,-12 6 0-16,-11-2 0 16,-8 5 0-16,-10 4 0 0,-2 0 0 15,-1 0 0-15,5-5 0 16,-3-5 0-16,8-5 0 15,-2-10 0-15,4 0 0 0,-3-4 0 16,3-3 0-16,-4-1 0 16,5 1 0-16,-2 2 0 15,2 2 0-15,3 4 0 16,5 2 0-16,3 2 0 16,0-4 0-16,2-4 0 0,-2-6 0 15,-5-11 0-15,2 0 0 16,-3 0 0-16,3 0 0 15,-2 8 0-15,6 0 0 16,3-8 0-16,8 8 0 0,2-8 0 16,-1 0 0-16,-1 0 0 15,0 0 0-15,-3-12 0 16,-5 0 0-16,0-4 0 0,-3-9 0 16,0 2 0-16,-4-3 0 15,-2 7 0-15,-2-2 0 16,-1 1 0-16,-3-1 0 15,0 0 0-15,-2 2 0 0,9-5 0 16,1-4 0-16,10-6 0 16,-1 1 0-16,7 2 0 15,-1-2 0-15,6-1 0 16,-7 6 0-16,-1 0 0 16,-4-1 0-16,-11 1 0 0,-3-5 0 15,-3-3 0-15,-5-1 0 16,-4-7 0-16,0-2 0 15,-4-3 0-15,5-3 0 0,-6-1 0 16,-2 1 0-16,-6-2 0 16,-4-3 0-16,-1-1 0 15,-2 2 0-15,-4-1 0 16,0 0 0-16,0-4 0 16,-6-4 0-16,5-3 0 0,3-7 0 15,-3 0 0-15,-2-5 0 16,3 12 0-16,-6 4 0 15,0 2 0-15,-9 5 0 16,0 0 0-16,-10 0 0 0,-3 4 0 16,-4-4 0-16,-6-1 0 15,-7 1 0-15,1-3 0 16,-1-6 0-16,2-8 0 16,8-6 0-16,2 3 0 15,4-1 0-15,-3 1 0 16,-5 4 0-16,-8 7 0 15,-7 1 0 1,-5 4 0-16,-8-5 0 0,-9-2 0 0,-3-10 0 16,0-8 0-16,7-7 0 15,9-4 0-15,8-2 0 16,13 6 0 0,7 12 0-16,-4 7 0 0,-5 10 0 15,-7 7 0-15,-11 3 0 16,-8 6 0-16,-7-1 0 15,-6-4 0-15,-13 0 0 16,-2-4 0-16,-15 1 0 16,-3-6 0-16,-8-2 0 15,0-7 0-15,-11 6-529 0,-6 2-135 16</inkml:trace>
  <inkml:trace contextRef="#ctx0" brushRef="#br0" timeOffset="40179.51">10549 4228 32 0,'-16'-3'23'16,"2"3"3"-16,3 0 29 15,11 7 85-15,-11 2 0 16,11-1-57-16,0 0-33 16,0-8-18-16,4 12-10 0,8-12-3 15,8 13 11-15,4-5 3 16,9-1-4-16,8 2 11 15,11 3 23-15,4 0-2 16,6-3-20-16,7-1-12 16,7-1 7-16,14-7 8 0,8 0-7 15,16 0 12-15,27-3 3 16,21-5 5-16,13 0-21 16,-5-1-14-16,-7 7-3 15,-13 2 1-15,-11 0-6 16,-9 0 4-16,-8-6-3 15,-10 1 9-15,-9 3 6 16,-5 2-7-16,-5 0 3 16,1-5-2-16,-6 0-1 0,2 1-4 15,0 4-9-15,-6 0-3 16,10 0 1-16,-1 0-8 16,5 0 13-16,6 0-1 15,7-3 5 1,108 3 19-16,-109 0-7 15,-5-4-7-15,-3-4 5 16,-6 4 0-16,-1 0 5 16,-6-1-6-16,-7 5-10 0,-6 0-1 15,-8 0-9-15,3 0 4 16,-6 0 7-16,0 0-3 16,-4 0 7-16,3 0 6 15,0 0 5-15,-2 0-4 16,3 0-2-16,3 0-10 0,6 0-5 15,2 9-5-15,6-2-6 16,0 2 0-16,2-2 0 16,10-7 0-16,5 10 0 15,6-10 0-15,-1 0 0 16,7 0 0-16,-1 0 0 16,-9 0 0-16,-3 0 0 15,-14 0 0-15,-6 0 0 0,-10 0 0 16,-2 0 0-16,-4 0 0 15,-11 7 0-15,2-7 0 16,4 0 0-16,1 0 0 16,-1 0 0-16,-6 0 0 15,11 0 0-15,10 0 0 0,9-5 0 16,9-2 0-16,9-5 0 16,1-4 0-1,2 0 0-15,2-2 0 0,-1-1 0 16,-5 2 0-16,-5 2 0 15,-4-2 0-15,-4 4 0 16,-7 1 0-16,-5 4 0 16,-4 5 0-16,-4-2 0 0,-4 1 0 15,-1 1 0-15,-4-6 0 16,12 4 0-16,-8-2 0 16,5 1 0-16,-1-1 0 15,1-1 0-15,3 4 0 16,5 4 0-16,1 0 0 15,3 0 0-15,1 0 0 16,2 0 0-16,10 0 0 16,-2 0 0-16,7-4 0 0,-6 4 0 15,-3-4 0-15,-2 1 0 16,3-7 0-16,-8 3 0 16,3-2 0-16,-9 7 0 15,-13-8 0-15,-6 6 0 0,-9-3 0 16,-5 2 0-16,-3 1 0 15,-4-4 0-15,3-4 0 16,7 0 0-16,5 0 0 16,0 0 0-16,0 2 0 15,6 4 0-15,-3-4 0 16,2 3 0-16,-4-2 0 16,-8 1 0-16,-1 1 0 15,29-7 0-15,-36 7 0 16,7 0 0-16,6-4 0 15,-2 5 0-15,5-3 0 16,4 1 0-16,-1 3 0 16,1 5 0-16,-2 0 0 15,3 0 0-15,-1 0 0 16,4-4 0-16,3-3 0 0,2 3 0 16,3-4 0-16,5-1 0 15,2 9 0-15,1-8 0 16,-3 8 0-16,-6 0 0 15,-4 0 0-15,-3 0 0 16,-7-5 0-16,-6 3 0 16,-3 2 0-16,-9-5 0 0,-1 5 0 15,-1 0 0-15,-1 0 0 16,-1 0 0-16,0 0 0 16,1 0 0-16,-1 0 0 15,1 0 0-15,-4 0 0 16,-6 0 0-16,-2 0 0 0,0 0 0 15,-2 0 0-15,1 0 0 16,-4 0 0-16,1 0 0 16,0 0 0-16,1 0 0 15,3 0 0-15,4 0 0 16,0 0 0-16,2 0 0 16,1 0 0-16,-3 0 0 15,4 0 0-15,-5 0 0 0,0 0 0 16,0 0 0-16,-1 0 0 15,-2 0 0-15,-4 0 0 16,0 0 0-16,-2 0 0 16,1 0 0-16,-4 0 0 15,-3 0 0-15</inkml:trace>
  <inkml:trace contextRef="#ctx0" brushRef="#br0" timeOffset="40383.41">23706 3777 2047 0,'0'-5'0'16,"0"-2"0"-16,-8-1 0 15,-9 0 0-15,-2 0-407 0,-10 8-175 16</inkml:trace>
  <inkml:trace contextRef="#ctx0" brushRef="#br0" timeOffset="48890.44">27486 4107 184 0,'9'-53'270'16,"-1"-13"-93"-16,0-7-79 16,-4-4-49-16,4-1-9 15,0 1 24-15,0 0 0 16,1 7 16-16,-2 13 40 16,-3 13 41-16,0 7-14 15,-4 14-44-15,0 7-24 16,0 6-20-16,0 10-25 15,-12 0-21-15,-11 33 2 0,-28 24-13 16,-22 33 3-16,-23 24-4 16,-23 29-5-16,-23 12 8 15,-13 5-1-15,-3 5-3 16,2-6 6-16,4-16-9 16,17-18 9-16,26-19-6 0,25-26-3 15,19-14 14 1,20-21-11-16,11-13 1 0,11-7 7 15,7-13 15-15,7-4-5 16,9-8-6-16,0 0-4 16,0 0 2-16,0-12-30 15,0-5-75-15,0-2-144 16,-8-7-126-16,8-2-62 0</inkml:trace>
  <inkml:trace contextRef="#ctx0" brushRef="#br0" timeOffset="49274.27">25801 4660 523 0,'-8'-36'205'16,"8"3"-83"-16,0 5-32 16,0 3 15-16,0 9 2 15,0 4-32-15,0 3-34 16,0 9-24-16,-9 17-7 0,3 19 2 15,-11 21 3-15,-5 20-3 16,-4 14-5-16,-4 2-5 16,10 0-8-16,3-11 4 15,6-8 2-15,11-13 3 16,0-9-3-16,0-11 1 16,19-13 8-16,24-11-6 15,29-17-3-15,33-17 3 0,32-6 0 16,15-10-1-16,-8-1 6 15,-8 3 1-15,-22 3 8 16,-30-1 41-16,-19 4 32 0,-20 5-24 16,-16-1-36-16,-16 0-20 15,-13 2-53-15,-26-1-133 16,-13-1-101-16,-12 0-12 16,-9 1-107-16</inkml:trace>
  <inkml:trace contextRef="#ctx0" brushRef="#br0" timeOffset="49590.4">25940 4408 407 0,'-12'-28'250'16,"4"2"-110"-16,8 11-67 0,-8 2-40 15,8 13-22-15,0 0-7 16,3 21 0-16,18 14 16 15,10 23 1-15,18 15 7 16,11 13 16-16,7 3-11 16,1 2-11-16,-3-6 2 15,-4-12-5-15,-9-9-9 16,-10-10-1-16,-11-12-1 0,-2-14-2 16,-12-4 4-16,-4-7-1 15,-6-17 0-15,1 0 9 16,-4 0-6-16,-4 0-8 0,0-12-32 15,0-10-97-15,0-10-115 16,0-5-107-16</inkml:trace>
  <inkml:trace contextRef="#ctx0" brushRef="#br0" timeOffset="50425.71">28359 3336 141 0,'9'-51'235'16,"-9"1"-84"-16,0 5-27 15,0 14-18-15,0 2 5 16,0 5 5-16,0 8-2 15,0 4-36-15,0 3-37 16,0 9-27-16,0 9-10 16,0 19 3-16,0 29-1 15,0 36-3-15,-9 29-2 16,1 20 6-16,8 1-4 16,0-5-3-16,12-11 7 15,13-17-3-15,11-13-4 0,13-16 5 16,8-15-9-16,13-22 10 15,6-19-12-15,12-25 1 16,7-27 6 0,-6-23-8-16,-10-20 5 0,-15-10 8 15,-16-11 1-15,-10-1 22 16,-11 6 58-16,-11 12-24 16,-4 12 18-16,-2 15 29 15,-7 9-39-15,-3 14-38 16,0 8-17-16,0 8-18 15,0 16 2-15,0 20-4 16,0 25 1-16,0 21 4 16,5 6-2-16,3 6 2 15,-2-1 2-15,3-11-2 16,2-8-5-16,2-9-3 0,0-10-136 16,-5-9-139-16,-8-9-73 15,0-14-73-15</inkml:trace>
  <inkml:trace contextRef="#ctx0" brushRef="#br0" timeOffset="50692.21">29267 3240 441 0,'-14'-33'158'0,"-3"12"-79"15,5 10-43-15,0 2-12 16,12 2-5-16,0 2-1 15,0 5 0-15,0-4-4 16,0 1-3-16,8-2-2 16,-4-2 8-16,0-10-6 15,-4-4-2-15,0 2 11 16,0 2 1-16,0 5-10 16,0-1-8-16,0 11-28 15,-8 2-38-15,0 6-24 16,8 11-82-16,-13-1-111 15</inkml:trace>
  <inkml:trace contextRef="#ctx0" brushRef="#br0" timeOffset="50978.63">29985 2772 371 0,'-9'-57'165'0,"-12"3"-46"15,-3 15-19-15,4 10-36 16,4 17-34-16,-5 20-14 16,-9 25-4-16,3 27-2 15,-3 34 0-15,4 37 4 16,5 43-6-16,4 25 0 16,5 13-3-16,12-4-4 15,0 163 5-15,0-221-1 16,0-24-4-16,0-29 1 15,0-19-58 1,0-30-119-16,0-22-179 16</inkml:trace>
  <inkml:trace contextRef="#ctx0" brushRef="#br0" timeOffset="51610.35">29732 3907 283 0,'-9'-46'283'16,"9"11"-89"-16,0 6-83 15,0 9-41-15,0 3-10 16,0 10-9-16,0-2-22 16,4 6-26-16,14 3 5 15,10 0-4-15,12-5-6 16,13-2-1 0,4-6 6-16,0-3-6 0,-4-5 6 15,-5 2-3-15,-11-3 5 16,-9 6 7-16,-3 0-3 15,-10 4-4-15,-6 0 0 16,-1 4-5-16,0 0 1 16,-8 1 5-16,0 1-3 15,0 2 0-15,0 4 0 16,0 0-2-16,0 0-4 31,0 10 5-31,0-10-5 16,3 0 1-16,5 0 3 15,9-6-5-15,4-15 2 16,12-10 2-16,4-10 1 16,2-8-1-16,-2-3 8 15,-6-3 4-15,-9 12 49 16,-15 5 11-16,-7 9-37 16,-29 13-17-16,-10 16-11 15,-9 21-10-15,-9 36 5 16,-5 36-4-16,6 25 7 15,10 9-4 1,19-2 19-16,18-6-1 16,22-16 3-16,22-18 13 0,24-17-8 15,14-15-8-15,15-20-10 16,14-20 1-16,-4-13 3 16,-15-10-7-16,-13-5 44 15,-13-10 18-15,-16-4-11 16,-11-3-27-16,-11 0-20 15,-7 4-38-15,-9 6-105 16,-3 10-154-16,0 12-131 16,-23 9-463-16</inkml:trace>
  <inkml:trace contextRef="#ctx0" brushRef="#br0" timeOffset="53158.54">29594 3667 84 0,'0'-7'120'0,"0"-2"44"0,0 1-53 15,-8-1-35-15,8 6-33 16,0 3-20-16,0 0-11 16,0 0-4-16,-8 0-4 15,8 0 7-15,0 0 9 16,0 0 4-16,0 0 5 16,-9 0-1-16,9 0-5 15,0 0-7-15,0 0-4 16,0 0-5-16,0 0 2 15,0 0-1-15,0 0-4 16,0 0 5-16,0 0 1 16,0 0-3-16,0 0 11 15,0 0-4-15,9 0 5 16,7 7 17-16,8-7-1 16,12 0 0-16,15 0-1 15,0 0-7-15,-2 0-11 16,-5-4-8-16,-6 1-1 15,-11 3 1-15,-7 0-5 16,-6-4 8-16,-7-1-7 16,-2 0-2-16,-2 5-1 15,-3 0-13-15,0 0-29 16,0-7-88-16,0-4-68 16,0-6-156-16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8" units="cm"/>
          <inkml:channel name="Y" type="integer" max="32768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1612.59839" units="1/cm"/>
          <inkml:channelProperty channel="Y" name="resolution" value="2580.15747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2-05-03T10:23:31.696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8397 5565 269 0,'0'-33'287'0,"0"8"-26"0,0 5-83 16,-8 3-58-16,0 9-45 16,8 8-34-16,0 0-21 15,0 8-18-15,0 9-7 16,12 7 11-16,8 4-1 16,8 5-10-16,1-4 8 15,-1-8 1-15,-9-6 10 0,-1-6-1 16,-2-9 13-16,-4 7-5 15,-4-7 14-15,0 0 18 16,1-7-9-16,-1-2-20 16,4-3-10-16,5-5-7 0,-3-2 2 15,11-14-9 1,-1-4 2-16,9-7 3 0,7-9-3 16,5-8-2-16,5 3 0 15,-1 9 3-15,-5 6-5 16,-9 10-19-16,-5 9-18 15,-13 2-38-15,-6 11-39 0,-7 11-86 16,-4 0-52-16,-15 7-60 16</inkml:trace>
  <inkml:trace contextRef="#ctx0" brushRef="#br0" timeOffset="527.3">8489 5553 335 0,'0'-34'189'0,"0"2"-50"16,0 3-26-16,0 5-17 15,0 8-8-15,0 4-22 16,0 0-23-16,6 7-22 0,-6 5-15 16,8 21-6-16,6 15 6 15,8 14-2-15,7 14-2 16,3 13 0-16,4 5 1 15,0-5 0-15,2-8-2 16,-2-8 2-16,-4-11 1 16,-7-14 0-16,-1-12 1 15,-3-8 12-15,-1-16 35 0,13-19 45 16,10-38 1-16,22-41-30 16,20-29-21-16,18-6-20 15,14-3-1-15,8 15-7 16,-3 19-9-16,-7 21 6 0,-21 15-6 15,-23 17 0-15,-13 12 6 16,-18 12 4-16,-6 10 1 16,-18 3-8-16,-4 3 2 0,-5 6-11 15,-7 3 0 1,0 0 3 0,0 0-10-16,0 0 2 15,0 0 6-15,0 0-7 16,0 0 0-16,0 0 7 15,0 0-8-15,0 0-15 0,0 0-33 16,0 0-55-16,0 0-66 16,0 0-52-16,0 0-26 15,0 12 20-15,-7 7-43 0</inkml:trace>
  <inkml:trace contextRef="#ctx0" brushRef="#br0" timeOffset="11414.37">8274 7074 504 0,'0'-20'219'16,"-8"7"-89"-16,8 5-69 16,0 1-29-16,0 2 4 0,0 5 7 15,0 0-8-15,0 0-11 16,0 0-11-16,0 12-5 15,14 9 86-15,5 3 0 0,6 9-42 16,2-1-18 0,6 5-12-16,4-1-9 0,-4-7-4 15,-6-6 1-15,-2-6 1 16,-4-8 17-16,-5-9-4 16,-4 0-5-16,1 0 12 0,-2-11 7 15,6-15-20-15,12-19-12 16,10-12-1-16,10-8-12 15,4 1 1-15,0 7-9 0,-4 12-35 16,-8 7-52-16,-14 14-43 16,-2 8-43-16,-10 9-26 15,-1 7 1-15,-14 0-37 0,0 0 43 16</inkml:trace>
  <inkml:trace contextRef="#ctx0" brushRef="#br0" timeOffset="11898.63">8495 7086 191 0,'-14'-15'240'0,"14"-7"-95"15,0 1-45-15,0 2-38 16,5 3 6-16,-2 4 29 0,6 0 6 16,-4 2-22-1,-2 10-38-15,-3 0-17 0,5 0-9 16,6 13 2-16,6 8 6 15,7 12 18-15,4 7 12 16,6 17 3-16,-3 3-11 0,1 6-27 16,6-1 0-16,-6-11-13 15,1-11 3-15,-5-10-1 16,1-12 2-16,2-21-4 16,6-11 7-16,13-27-4 0,10-19 9 15,17-19-7-15,9-18 3 16,6-9 4-16,6 2-4 15,0 7-4-15,-6 17 1 16,-13 11 4-16,-14 14 1 16,-12 11-3-16,-13 8 6 0,-8 13-6 15,-12 4 2-15,-4 4-8 16,-2 3 3-16,-8 5-4 16,-1 4-1-16,-5 0-2 15,0 0-7-15,0 0 1 16,0 0 9-16,0 0-16 15,0 0-13-15,0 0-30 16,0 0-42-16,0 0-61 0,0 0-98 16,-11 13-46-16,-6 2-49 15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580E4-152D-4AC7-AFEC-B73A92DF844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1C29E-24A9-4ECD-8B96-D5AF5644F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960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1C29E-24A9-4ECD-8B96-D5AF5644FC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665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1C29E-24A9-4ECD-8B96-D5AF5644FC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59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588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172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421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49632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4734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893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53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56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44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53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51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04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9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029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524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52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68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20204C7-A510-4B66-90AF-4D5544808283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49F954F-9A44-4215-AEB9-7E85D768A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1312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B3D8B-E97E-4A14-89B9-12AEE6D2D4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13600" dirty="0"/>
              <a:t>#দাদার_ক্লাস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97FBA-9289-44D5-872E-69EC8C608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8961" y="4486362"/>
            <a:ext cx="5115099" cy="1049867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>
                <a:latin typeface="Bahnschrift SemiBold Condensed" panose="020B0502040204020203" pitchFamily="34" charset="0"/>
              </a:rPr>
              <a:t>Facebook &amp; </a:t>
            </a:r>
            <a:r>
              <a:rPr lang="en-US" sz="3600" dirty="0" err="1">
                <a:latin typeface="Bahnschrift SemiBold Condensed" panose="020B0502040204020203" pitchFamily="34" charset="0"/>
              </a:rPr>
              <a:t>Youtube</a:t>
            </a:r>
            <a:r>
              <a:rPr lang="en-US" sz="3600" dirty="0">
                <a:latin typeface="Bahnschrift SemiBold Condensed" panose="020B0502040204020203" pitchFamily="34" charset="0"/>
              </a:rPr>
              <a:t> :</a:t>
            </a:r>
          </a:p>
          <a:p>
            <a:r>
              <a:rPr lang="en-US" sz="3200" dirty="0">
                <a:latin typeface="Bahnschrift SemiBold Condensed" panose="020B0502040204020203" pitchFamily="34" charset="0"/>
              </a:rPr>
              <a:t>#দাদার_ক্লাস #Dadar_Class</a:t>
            </a:r>
            <a:endParaRPr lang="en-US" sz="3600" dirty="0">
              <a:latin typeface="Bahnschrift SemiBold Condensed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327AF4-D14D-40A8-9D5D-612D5845C2C0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589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Semi Conductor: N Type P Type: Transistor: Gates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998FC56-D07D-43D4-BD4E-A04BEB80AE52}"/>
                  </a:ext>
                </a:extLst>
              </p14:cNvPr>
              <p14:cNvContentPartPr/>
              <p14:nvPr/>
            </p14:nvContentPartPr>
            <p14:xfrm>
              <a:off x="3765240" y="301680"/>
              <a:ext cx="8190000" cy="61614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998FC56-D07D-43D4-BD4E-A04BEB80AE5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5880" y="292320"/>
                <a:ext cx="8208720" cy="618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8599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Semi Conductor: N Type P Type: Transistor: Gates</a:t>
            </a:r>
          </a:p>
          <a:p>
            <a:endParaRPr lang="en-US" sz="2800" dirty="0"/>
          </a:p>
          <a:p>
            <a:r>
              <a:rPr lang="en-US" sz="2800" dirty="0"/>
              <a:t>Number System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871A142-8920-4FBD-B879-33D3C5D6762E}"/>
                  </a:ext>
                </a:extLst>
              </p14:cNvPr>
              <p14:cNvContentPartPr/>
              <p14:nvPr/>
            </p14:nvContentPartPr>
            <p14:xfrm>
              <a:off x="3902760" y="256680"/>
              <a:ext cx="7755480" cy="5109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871A142-8920-4FBD-B879-33D3C5D6762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3400" y="247320"/>
                <a:ext cx="7774200" cy="512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6787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Semi Conductor: N Type P Type: Transistor: Gates</a:t>
            </a:r>
          </a:p>
          <a:p>
            <a:endParaRPr lang="en-US" sz="2800" dirty="0"/>
          </a:p>
          <a:p>
            <a:r>
              <a:rPr lang="en-US" sz="2800" dirty="0"/>
              <a:t>Number System</a:t>
            </a:r>
          </a:p>
          <a:p>
            <a:r>
              <a:rPr lang="en-US" sz="2800" dirty="0"/>
              <a:t>Adder</a:t>
            </a:r>
          </a:p>
          <a:p>
            <a:r>
              <a:rPr lang="en-US" sz="2800" dirty="0"/>
              <a:t>Counter</a:t>
            </a:r>
          </a:p>
          <a:p>
            <a:r>
              <a:rPr lang="en-US" sz="2800" dirty="0"/>
              <a:t>Register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B0E12F2-B3FC-4464-A51A-EA2275DFA44D}"/>
                  </a:ext>
                </a:extLst>
              </p14:cNvPr>
              <p14:cNvContentPartPr/>
              <p14:nvPr/>
            </p14:nvContentPartPr>
            <p14:xfrm>
              <a:off x="1177560" y="3369960"/>
              <a:ext cx="1722960" cy="1917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B0E12F2-B3FC-4464-A51A-EA2275DFA44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8200" y="3360600"/>
                <a:ext cx="1741680" cy="193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2780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Hardware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948351" cy="4058751"/>
          </a:xfrm>
        </p:spPr>
        <p:txBody>
          <a:bodyPr>
            <a:normAutofit/>
          </a:bodyPr>
          <a:lstStyle/>
          <a:p>
            <a:r>
              <a:rPr lang="en-US" sz="2800" dirty="0"/>
              <a:t>CPU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1B0718A-E9A2-4D21-80BF-C7B8FF6F7280}"/>
                  </a:ext>
                </a:extLst>
              </p14:cNvPr>
              <p14:cNvContentPartPr/>
              <p14:nvPr/>
            </p14:nvContentPartPr>
            <p14:xfrm>
              <a:off x="3252240" y="929160"/>
              <a:ext cx="8543520" cy="5385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1B0718A-E9A2-4D21-80BF-C7B8FF6F728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42880" y="919800"/>
                <a:ext cx="8562240" cy="540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5006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948351" cy="4058751"/>
          </a:xfrm>
        </p:spPr>
        <p:txBody>
          <a:bodyPr>
            <a:normAutofit/>
          </a:bodyPr>
          <a:lstStyle/>
          <a:p>
            <a:r>
              <a:rPr lang="en-US" sz="2800" dirty="0"/>
              <a:t>Hardware</a:t>
            </a:r>
          </a:p>
          <a:p>
            <a:r>
              <a:rPr lang="en-US" sz="2800" dirty="0"/>
              <a:t>Software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667BA66-EF00-4A49-A185-D684D8803152}"/>
                  </a:ext>
                </a:extLst>
              </p14:cNvPr>
              <p14:cNvContentPartPr/>
              <p14:nvPr/>
            </p14:nvContentPartPr>
            <p14:xfrm>
              <a:off x="2975760" y="1786320"/>
              <a:ext cx="627480" cy="901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667BA66-EF00-4A49-A185-D684D880315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66400" y="1776960"/>
                <a:ext cx="646200" cy="92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0098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Software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948351" cy="4058751"/>
          </a:xfrm>
        </p:spPr>
        <p:txBody>
          <a:bodyPr>
            <a:normAutofit/>
          </a:bodyPr>
          <a:lstStyle/>
          <a:p>
            <a:r>
              <a:rPr lang="en-US" sz="2800" dirty="0"/>
              <a:t>System Software</a:t>
            </a:r>
          </a:p>
          <a:p>
            <a:r>
              <a:rPr lang="en-US" sz="2800" dirty="0"/>
              <a:t>Application Software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29DDC2-D2EF-4BFD-A7FA-E16A96142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385" y="1732449"/>
            <a:ext cx="2905026" cy="429943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FAE36D0-62FF-4E3A-8FC5-D02926609244}"/>
                  </a:ext>
                </a:extLst>
              </p14:cNvPr>
              <p14:cNvContentPartPr/>
              <p14:nvPr/>
            </p14:nvContentPartPr>
            <p14:xfrm>
              <a:off x="2996640" y="1365480"/>
              <a:ext cx="9195840" cy="44701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FAE36D0-62FF-4E3A-8FC5-D0292660924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87280" y="1356120"/>
                <a:ext cx="9214560" cy="448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2870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948351" cy="4058751"/>
          </a:xfrm>
        </p:spPr>
        <p:txBody>
          <a:bodyPr>
            <a:normAutofit/>
          </a:bodyPr>
          <a:lstStyle/>
          <a:p>
            <a:r>
              <a:rPr lang="en-US" sz="2800" dirty="0"/>
              <a:t>Hardware</a:t>
            </a:r>
          </a:p>
          <a:p>
            <a:pPr marL="36900" indent="0">
              <a:buNone/>
            </a:pPr>
            <a:r>
              <a:rPr lang="en-US" sz="2800" dirty="0"/>
              <a:t>    </a:t>
            </a:r>
            <a:r>
              <a:rPr lang="en-US" sz="1400" dirty="0"/>
              <a:t>Computer Language</a:t>
            </a:r>
          </a:p>
          <a:p>
            <a:r>
              <a:rPr lang="en-US" sz="28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3282155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language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948351" cy="4058751"/>
          </a:xfrm>
        </p:spPr>
        <p:txBody>
          <a:bodyPr>
            <a:normAutofit/>
          </a:bodyPr>
          <a:lstStyle/>
          <a:p>
            <a:r>
              <a:rPr lang="en-US" sz="2800" dirty="0"/>
              <a:t>1</a:t>
            </a:r>
            <a:r>
              <a:rPr lang="en-US" sz="2800" baseline="30000" dirty="0"/>
              <a:t>st</a:t>
            </a:r>
            <a:r>
              <a:rPr lang="en-US" sz="2800" dirty="0"/>
              <a:t> generation</a:t>
            </a:r>
          </a:p>
          <a:p>
            <a:r>
              <a:rPr lang="en-US" sz="2800" dirty="0"/>
              <a:t>2</a:t>
            </a:r>
            <a:r>
              <a:rPr lang="en-US" sz="2800" baseline="30000" dirty="0"/>
              <a:t>nd</a:t>
            </a:r>
            <a:r>
              <a:rPr lang="en-US" sz="2800" dirty="0"/>
              <a:t> generation</a:t>
            </a:r>
          </a:p>
          <a:p>
            <a:r>
              <a:rPr lang="en-US" sz="2800" dirty="0"/>
              <a:t>3</a:t>
            </a:r>
            <a:r>
              <a:rPr lang="en-US" sz="2800" baseline="30000" dirty="0"/>
              <a:t>rd</a:t>
            </a:r>
            <a:r>
              <a:rPr lang="en-US" sz="2800" dirty="0"/>
              <a:t> generation</a:t>
            </a:r>
          </a:p>
          <a:p>
            <a:r>
              <a:rPr lang="en-US" sz="2800" dirty="0"/>
              <a:t>4</a:t>
            </a:r>
            <a:r>
              <a:rPr lang="en-US" sz="2800" baseline="30000" dirty="0"/>
              <a:t>th</a:t>
            </a:r>
            <a:r>
              <a:rPr lang="en-US" sz="2800" dirty="0"/>
              <a:t> generation</a:t>
            </a:r>
          </a:p>
          <a:p>
            <a:r>
              <a:rPr lang="en-US" sz="2800" dirty="0"/>
              <a:t>5</a:t>
            </a:r>
            <a:r>
              <a:rPr lang="en-US" sz="2800" baseline="30000" dirty="0"/>
              <a:t>th</a:t>
            </a:r>
            <a:r>
              <a:rPr lang="en-US" sz="2800" dirty="0"/>
              <a:t> generation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4A6BB9A-9968-43D2-AB38-635FCE5C5CAD}"/>
              </a:ext>
            </a:extLst>
          </p:cNvPr>
          <p:cNvSpPr txBox="1">
            <a:spLocks/>
          </p:cNvSpPr>
          <p:nvPr/>
        </p:nvSpPr>
        <p:spPr>
          <a:xfrm>
            <a:off x="4644664" y="1732448"/>
            <a:ext cx="3948351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Machine Code</a:t>
            </a:r>
          </a:p>
          <a:p>
            <a:r>
              <a:rPr lang="en-US" sz="2800" dirty="0"/>
              <a:t>Assembly Language</a:t>
            </a:r>
          </a:p>
          <a:p>
            <a:r>
              <a:rPr lang="en-US" sz="2800" dirty="0"/>
              <a:t>C, C++, Java</a:t>
            </a:r>
          </a:p>
          <a:p>
            <a:r>
              <a:rPr lang="en-US" sz="2800" dirty="0"/>
              <a:t>Python</a:t>
            </a:r>
          </a:p>
          <a:p>
            <a:r>
              <a:rPr lang="en-US" sz="2800" dirty="0"/>
              <a:t>Natural Language</a:t>
            </a:r>
          </a:p>
        </p:txBody>
      </p:sp>
    </p:spTree>
    <p:extLst>
      <p:ext uri="{BB962C8B-B14F-4D97-AF65-F5344CB8AC3E}">
        <p14:creationId xmlns:p14="http://schemas.microsoft.com/office/powerpoint/2010/main" val="1116030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language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7764213" cy="4058751"/>
          </a:xfrm>
        </p:spPr>
        <p:txBody>
          <a:bodyPr>
            <a:normAutofit/>
          </a:bodyPr>
          <a:lstStyle/>
          <a:p>
            <a:r>
              <a:rPr lang="en-US" sz="2800" dirty="0"/>
              <a:t>Logic</a:t>
            </a:r>
          </a:p>
          <a:p>
            <a:r>
              <a:rPr lang="en-US" sz="2800" dirty="0"/>
              <a:t>Algorithm</a:t>
            </a:r>
          </a:p>
          <a:p>
            <a:r>
              <a:rPr lang="en-US" sz="2800" dirty="0"/>
              <a:t>Structure</a:t>
            </a:r>
          </a:p>
          <a:p>
            <a:r>
              <a:rPr lang="en-US" sz="2800" dirty="0"/>
              <a:t>Data Storage (Data Base Management System)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4A6BB9A-9968-43D2-AB38-635FCE5C5CAD}"/>
              </a:ext>
            </a:extLst>
          </p:cNvPr>
          <p:cNvSpPr txBox="1">
            <a:spLocks/>
          </p:cNvSpPr>
          <p:nvPr/>
        </p:nvSpPr>
        <p:spPr>
          <a:xfrm>
            <a:off x="4644664" y="1732448"/>
            <a:ext cx="3948351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4030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B3D8B-E97E-4A14-89B9-12AEE6D2D4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13600" dirty="0"/>
              <a:t>#দাদার_ক্লাস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97FBA-9289-44D5-872E-69EC8C608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8961" y="4486362"/>
            <a:ext cx="5115099" cy="1049867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>
                <a:latin typeface="Bahnschrift SemiBold Condensed" panose="020B0502040204020203" pitchFamily="34" charset="0"/>
              </a:rPr>
              <a:t>Facebook &amp; </a:t>
            </a:r>
            <a:r>
              <a:rPr lang="en-US" sz="3600" dirty="0" err="1">
                <a:latin typeface="Bahnschrift SemiBold Condensed" panose="020B0502040204020203" pitchFamily="34" charset="0"/>
              </a:rPr>
              <a:t>Youtube</a:t>
            </a:r>
            <a:r>
              <a:rPr lang="en-US" sz="3600" dirty="0">
                <a:latin typeface="Bahnschrift SemiBold Condensed" panose="020B0502040204020203" pitchFamily="34" charset="0"/>
              </a:rPr>
              <a:t> :</a:t>
            </a:r>
          </a:p>
          <a:p>
            <a:r>
              <a:rPr lang="en-US" sz="3200" dirty="0">
                <a:latin typeface="Bahnschrift SemiBold Condensed" panose="020B0502040204020203" pitchFamily="34" charset="0"/>
              </a:rPr>
              <a:t>#দাদার_ক্লাস #Dadar_Class</a:t>
            </a:r>
            <a:endParaRPr lang="en-US" sz="3600" dirty="0">
              <a:latin typeface="Bahnschrift SemiBold Condensed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327AF4-D14D-40A8-9D5D-612D5845C2C0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19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47E6D-4514-4918-BDE9-DFD1B46CF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265" y="1784717"/>
            <a:ext cx="4059237" cy="405923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451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FAA7B3-725D-4B5C-B847-976EA61A5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064974" cy="4058751"/>
          </a:xfrm>
        </p:spPr>
        <p:txBody>
          <a:bodyPr>
            <a:normAutofit/>
          </a:bodyPr>
          <a:lstStyle/>
          <a:p>
            <a:r>
              <a:rPr lang="en-US" sz="2800" dirty="0"/>
              <a:t>Hardware</a:t>
            </a:r>
          </a:p>
          <a:p>
            <a:r>
              <a:rPr lang="en-US" sz="2800" dirty="0"/>
              <a:t>Software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E81A86F3-0831-457F-9F38-05AB510EF5FE}"/>
              </a:ext>
            </a:extLst>
          </p:cNvPr>
          <p:cNvSpPr txBox="1">
            <a:spLocks/>
          </p:cNvSpPr>
          <p:nvPr/>
        </p:nvSpPr>
        <p:spPr>
          <a:xfrm>
            <a:off x="7132887" y="1732448"/>
            <a:ext cx="4701559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User</a:t>
            </a:r>
          </a:p>
          <a:p>
            <a:r>
              <a:rPr lang="en-US" sz="2800" dirty="0"/>
              <a:t>Software</a:t>
            </a:r>
          </a:p>
          <a:p>
            <a:r>
              <a:rPr lang="en-US" sz="28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407621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										Software				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FAA7B3-725D-4B5C-B847-976EA61A5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064974" cy="4058751"/>
          </a:xfrm>
        </p:spPr>
        <p:txBody>
          <a:bodyPr>
            <a:normAutofit/>
          </a:bodyPr>
          <a:lstStyle/>
          <a:p>
            <a:r>
              <a:rPr lang="en-US" sz="2800" dirty="0"/>
              <a:t>Body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E81A86F3-0831-457F-9F38-05AB510EF5FE}"/>
              </a:ext>
            </a:extLst>
          </p:cNvPr>
          <p:cNvSpPr txBox="1">
            <a:spLocks/>
          </p:cNvSpPr>
          <p:nvPr/>
        </p:nvSpPr>
        <p:spPr>
          <a:xfrm>
            <a:off x="7132887" y="1732448"/>
            <a:ext cx="4701559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Life</a:t>
            </a:r>
          </a:p>
        </p:txBody>
      </p:sp>
    </p:spTree>
    <p:extLst>
      <p:ext uri="{BB962C8B-B14F-4D97-AF65-F5344CB8AC3E}">
        <p14:creationId xmlns:p14="http://schemas.microsoft.com/office/powerpoint/2010/main" val="410846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47E6D-4514-4918-BDE9-DFD1B46CF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265" y="1784717"/>
            <a:ext cx="4059237" cy="405923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330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Electrical Conductivity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BA9D334-3DBE-4A08-8A8B-7AE07408407A}"/>
                  </a:ext>
                </a:extLst>
              </p14:cNvPr>
              <p14:cNvContentPartPr/>
              <p14:nvPr/>
            </p14:nvContentPartPr>
            <p14:xfrm>
              <a:off x="4962240" y="427680"/>
              <a:ext cx="6371640" cy="34675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BA9D334-3DBE-4A08-8A8B-7AE07408407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2880" y="418320"/>
                <a:ext cx="6390360" cy="348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9485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Semi Conductor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BC03AD2-24AD-4A27-B1D2-6C92715F501F}"/>
                  </a:ext>
                </a:extLst>
              </p14:cNvPr>
              <p14:cNvContentPartPr/>
              <p14:nvPr/>
            </p14:nvContentPartPr>
            <p14:xfrm>
              <a:off x="4095360" y="1568880"/>
              <a:ext cx="5002200" cy="3948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BC03AD2-24AD-4A27-B1D2-6C92715F50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86000" y="1559520"/>
                <a:ext cx="5020920" cy="396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382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Semi Conductor: N Type P Type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7D5984A-F6A3-4344-A79E-975DA75C4AB2}"/>
                  </a:ext>
                </a:extLst>
              </p14:cNvPr>
              <p14:cNvContentPartPr/>
              <p14:nvPr/>
            </p14:nvContentPartPr>
            <p14:xfrm>
              <a:off x="3447000" y="1562040"/>
              <a:ext cx="7540200" cy="5059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7D5984A-F6A3-4344-A79E-975DA75C4AB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37640" y="1552680"/>
                <a:ext cx="7558920" cy="507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5924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20BA4-7607-4546-BDC6-D2B02DC3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335886-DBD3-4972-A6A0-6269F30261E9}"/>
              </a:ext>
            </a:extLst>
          </p:cNvPr>
          <p:cNvSpPr/>
          <p:nvPr/>
        </p:nvSpPr>
        <p:spPr>
          <a:xfrm>
            <a:off x="69733" y="5509481"/>
            <a:ext cx="1688123" cy="127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Dadar_Class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655C7-18B8-4E9F-9112-43B11A984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Semi Conductor: N Type P Type: Transistor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CED76F2-888A-481A-85A0-FD801B9A65A4}"/>
                  </a:ext>
                </a:extLst>
              </p14:cNvPr>
              <p14:cNvContentPartPr/>
              <p14:nvPr/>
            </p14:nvContentPartPr>
            <p14:xfrm>
              <a:off x="1675080" y="977400"/>
              <a:ext cx="9518760" cy="5634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CED76F2-888A-481A-85A0-FD801B9A65A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65720" y="968040"/>
                <a:ext cx="9537480" cy="565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2424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281</TotalTime>
  <Words>242</Words>
  <Application>Microsoft Office PowerPoint</Application>
  <PresentationFormat>Widescreen</PresentationFormat>
  <Paragraphs>87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Bahnschrift SemiBold Condensed</vt:lpstr>
      <vt:lpstr>Calibri</vt:lpstr>
      <vt:lpstr>Calisto MT</vt:lpstr>
      <vt:lpstr>Wingdings 2</vt:lpstr>
      <vt:lpstr>Slate</vt:lpstr>
      <vt:lpstr>#দাদার_ক্লাস</vt:lpstr>
      <vt:lpstr>Computer?</vt:lpstr>
      <vt:lpstr>Computer?</vt:lpstr>
      <vt:lpstr>Hardware          Software    </vt:lpstr>
      <vt:lpstr>Hardware?</vt:lpstr>
      <vt:lpstr>Physics</vt:lpstr>
      <vt:lpstr>Physics</vt:lpstr>
      <vt:lpstr>Physics</vt:lpstr>
      <vt:lpstr>Electronics</vt:lpstr>
      <vt:lpstr>Electronics</vt:lpstr>
      <vt:lpstr>Electronics</vt:lpstr>
      <vt:lpstr>Electronics</vt:lpstr>
      <vt:lpstr>Computer Hardware</vt:lpstr>
      <vt:lpstr>Computer</vt:lpstr>
      <vt:lpstr>Computer Software</vt:lpstr>
      <vt:lpstr>Computer</vt:lpstr>
      <vt:lpstr>Computer language</vt:lpstr>
      <vt:lpstr>Computer language</vt:lpstr>
      <vt:lpstr>#দাদার_ক্লাস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#দাদার_ক্লাস</dc:title>
  <dc:creator>Kowshique Roy</dc:creator>
  <cp:lastModifiedBy>Kowshique Roy</cp:lastModifiedBy>
  <cp:revision>6</cp:revision>
  <dcterms:created xsi:type="dcterms:W3CDTF">2022-05-03T09:12:50Z</dcterms:created>
  <dcterms:modified xsi:type="dcterms:W3CDTF">2022-05-03T13:55:09Z</dcterms:modified>
</cp:coreProperties>
</file>

<file path=docProps/thumbnail.jpeg>
</file>